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3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182" r:id="rId1"/>
    <p:sldMasterId id="2147484246" r:id="rId2"/>
    <p:sldMasterId id="2147484207" r:id="rId3"/>
    <p:sldMasterId id="2147484232" r:id="rId4"/>
  </p:sldMasterIdLst>
  <p:notesMasterIdLst>
    <p:notesMasterId r:id="rId35"/>
  </p:notesMasterIdLst>
  <p:handoutMasterIdLst>
    <p:handoutMasterId r:id="rId36"/>
  </p:handoutMasterIdLst>
  <p:sldIdLst>
    <p:sldId id="674" r:id="rId5"/>
    <p:sldId id="668" r:id="rId6"/>
    <p:sldId id="586" r:id="rId7"/>
    <p:sldId id="261" r:id="rId8"/>
    <p:sldId id="539" r:id="rId9"/>
    <p:sldId id="262" r:id="rId10"/>
    <p:sldId id="552" r:id="rId11"/>
    <p:sldId id="676" r:id="rId12"/>
    <p:sldId id="607" r:id="rId13"/>
    <p:sldId id="551" r:id="rId14"/>
    <p:sldId id="486" r:id="rId15"/>
    <p:sldId id="677" r:id="rId16"/>
    <p:sldId id="646" r:id="rId17"/>
    <p:sldId id="647" r:id="rId18"/>
    <p:sldId id="648" r:id="rId19"/>
    <p:sldId id="649" r:id="rId20"/>
    <p:sldId id="650" r:id="rId21"/>
    <p:sldId id="651" r:id="rId22"/>
    <p:sldId id="652" r:id="rId23"/>
    <p:sldId id="529" r:id="rId24"/>
    <p:sldId id="653" r:id="rId25"/>
    <p:sldId id="654" r:id="rId26"/>
    <p:sldId id="655" r:id="rId27"/>
    <p:sldId id="656" r:id="rId28"/>
    <p:sldId id="670" r:id="rId29"/>
    <p:sldId id="671" r:id="rId30"/>
    <p:sldId id="672" r:id="rId31"/>
    <p:sldId id="673" r:id="rId32"/>
    <p:sldId id="665" r:id="rId33"/>
    <p:sldId id="669" r:id="rId34"/>
  </p:sldIdLst>
  <p:sldSz cx="9144000" cy="6858000" type="screen4x3"/>
  <p:notesSz cx="6669088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1031D6-5BB8-AE4E-BC28-4E90A29A42C9}" v="1" dt="2024-06-24T13:09:26.9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066"/>
    <p:restoredTop sz="80488" autoAdjust="0"/>
  </p:normalViewPr>
  <p:slideViewPr>
    <p:cSldViewPr snapToGrid="0">
      <p:cViewPr varScale="1">
        <p:scale>
          <a:sx n="86" d="100"/>
          <a:sy n="86" d="100"/>
        </p:scale>
        <p:origin x="200" y="4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7" d="100"/>
        <a:sy n="197" d="100"/>
      </p:scale>
      <p:origin x="0" y="22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9D2F35-A045-B849-8EF0-B00C8A82BA2E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33ECC1-0250-8E4B-B89E-B0DA83B88B97}">
      <dgm:prSet phldrT="[Text]" custT="1"/>
      <dgm:spPr/>
      <dgm:t>
        <a:bodyPr/>
        <a:lstStyle/>
        <a:p>
          <a:pPr rtl="0"/>
          <a:r>
            <a:rPr lang="en-US" sz="2000" b="1" dirty="0"/>
            <a:t>Simple file</a:t>
          </a:r>
        </a:p>
      </dgm:t>
    </dgm:pt>
    <dgm:pt modelId="{3AE269F9-60B1-F846-9F4D-E688E4F4CA25}" type="parTrans" cxnId="{A94E6001-4867-7B43-8EEB-03FCC2A08CB8}">
      <dgm:prSet/>
      <dgm:spPr/>
      <dgm:t>
        <a:bodyPr/>
        <a:lstStyle/>
        <a:p>
          <a:endParaRPr lang="en-US" sz="2800"/>
        </a:p>
      </dgm:t>
    </dgm:pt>
    <dgm:pt modelId="{1A1FA6F4-A3B2-2A46-9460-F1E2E79FB620}" type="sibTrans" cxnId="{A94E6001-4867-7B43-8EEB-03FCC2A08CB8}">
      <dgm:prSet/>
      <dgm:spPr/>
      <dgm:t>
        <a:bodyPr/>
        <a:lstStyle/>
        <a:p>
          <a:endParaRPr lang="en-US" sz="2800"/>
        </a:p>
      </dgm:t>
    </dgm:pt>
    <dgm:pt modelId="{E1650389-1559-994E-B4F0-5C7128DDC278}">
      <dgm:prSet phldrT="[Text]" custT="1"/>
      <dgm:spPr/>
      <dgm:t>
        <a:bodyPr/>
        <a:lstStyle/>
        <a:p>
          <a:pPr rtl="0"/>
          <a:r>
            <a:rPr lang="en-US" sz="2000" b="1" dirty="0"/>
            <a:t>RDBS</a:t>
          </a:r>
        </a:p>
      </dgm:t>
    </dgm:pt>
    <dgm:pt modelId="{440AB65E-D4BE-8A46-9C72-EAB56AB29923}" type="parTrans" cxnId="{96C04AB1-0F18-C347-AC43-25BA54A41984}">
      <dgm:prSet/>
      <dgm:spPr/>
      <dgm:t>
        <a:bodyPr/>
        <a:lstStyle/>
        <a:p>
          <a:endParaRPr lang="en-US" sz="2800"/>
        </a:p>
      </dgm:t>
    </dgm:pt>
    <dgm:pt modelId="{AB5FC285-EDE9-1B48-9085-3FE8E04819AD}" type="sibTrans" cxnId="{96C04AB1-0F18-C347-AC43-25BA54A41984}">
      <dgm:prSet/>
      <dgm:spPr/>
      <dgm:t>
        <a:bodyPr/>
        <a:lstStyle/>
        <a:p>
          <a:endParaRPr lang="en-US" sz="2800"/>
        </a:p>
      </dgm:t>
    </dgm:pt>
    <dgm:pt modelId="{6007766E-F090-EE49-8BA7-FF2407DABFA9}">
      <dgm:prSet phldrT="[Text]" custT="1"/>
      <dgm:spPr/>
      <dgm:t>
        <a:bodyPr/>
        <a:lstStyle/>
        <a:p>
          <a:pPr rtl="0"/>
          <a:r>
            <a:rPr lang="en-US" sz="2000" b="1" dirty="0"/>
            <a:t>Object oriented</a:t>
          </a:r>
        </a:p>
      </dgm:t>
    </dgm:pt>
    <dgm:pt modelId="{0DA2FB10-3984-EF44-AD5B-3321D1725546}" type="parTrans" cxnId="{F2F17A3F-F441-C342-93D9-E9975B9E05BB}">
      <dgm:prSet/>
      <dgm:spPr/>
      <dgm:t>
        <a:bodyPr/>
        <a:lstStyle/>
        <a:p>
          <a:endParaRPr lang="en-US" sz="2800"/>
        </a:p>
      </dgm:t>
    </dgm:pt>
    <dgm:pt modelId="{4773FD71-E70D-884D-A5C0-609DB669E184}" type="sibTrans" cxnId="{F2F17A3F-F441-C342-93D9-E9975B9E05BB}">
      <dgm:prSet/>
      <dgm:spPr/>
      <dgm:t>
        <a:bodyPr/>
        <a:lstStyle/>
        <a:p>
          <a:endParaRPr lang="en-US" sz="2800"/>
        </a:p>
      </dgm:t>
    </dgm:pt>
    <dgm:pt modelId="{44B9AF3D-E68A-454F-BAE7-08B4B35BDAEB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200" dirty="0"/>
            <a:t>As a plain text file. Each line holds one record, with fields separated by delimiters (e.g., commas or tabs)</a:t>
          </a:r>
        </a:p>
      </dgm:t>
    </dgm:pt>
    <dgm:pt modelId="{FCB793CE-F49D-664F-AF5D-4F6731516279}" type="parTrans" cxnId="{7AFF39C9-0925-D04A-8846-4C210A75EAB9}">
      <dgm:prSet/>
      <dgm:spPr/>
      <dgm:t>
        <a:bodyPr/>
        <a:lstStyle/>
        <a:p>
          <a:endParaRPr lang="en-US" sz="2800"/>
        </a:p>
      </dgm:t>
    </dgm:pt>
    <dgm:pt modelId="{71CC2277-C73F-0E42-BA78-C6BA83F04F88}" type="sibTrans" cxnId="{7AFF39C9-0925-D04A-8846-4C210A75EAB9}">
      <dgm:prSet/>
      <dgm:spPr/>
      <dgm:t>
        <a:bodyPr/>
        <a:lstStyle/>
        <a:p>
          <a:endParaRPr lang="en-US" sz="2800"/>
        </a:p>
      </dgm:t>
    </dgm:pt>
    <dgm:pt modelId="{6FD37505-5692-3746-807B-6CEB6304778F}">
      <dgm:prSet custT="1"/>
      <dgm:spPr/>
      <dgm:t>
        <a:bodyPr/>
        <a:lstStyle/>
        <a:p>
          <a:r>
            <a:rPr lang="en-US" sz="2200" dirty="0"/>
            <a:t>As a collection of tables (relations) consisting of rows and column. A primary key is used to uniquely identify each row.</a:t>
          </a:r>
        </a:p>
      </dgm:t>
    </dgm:pt>
    <dgm:pt modelId="{C328DAB0-7D4F-7843-A594-0A2DD509F9A5}" type="parTrans" cxnId="{14ED8438-806C-F547-B79A-941E14FFD500}">
      <dgm:prSet/>
      <dgm:spPr/>
      <dgm:t>
        <a:bodyPr/>
        <a:lstStyle/>
        <a:p>
          <a:endParaRPr lang="en-US" sz="2800"/>
        </a:p>
      </dgm:t>
    </dgm:pt>
    <dgm:pt modelId="{C05B5C0C-D280-1049-AA9E-B3FEE2E25ABE}" type="sibTrans" cxnId="{14ED8438-806C-F547-B79A-941E14FFD500}">
      <dgm:prSet/>
      <dgm:spPr/>
      <dgm:t>
        <a:bodyPr/>
        <a:lstStyle/>
        <a:p>
          <a:endParaRPr lang="en-US" sz="2800"/>
        </a:p>
      </dgm:t>
    </dgm:pt>
    <dgm:pt modelId="{252253C6-E1DD-DC42-AF7D-855468C1C508}">
      <dgm:prSet phldrT="[Text]" custT="1"/>
      <dgm:spPr/>
      <dgm:t>
        <a:bodyPr/>
        <a:lstStyle/>
        <a:p>
          <a:pPr rtl="0"/>
          <a:r>
            <a:rPr lang="en-US" sz="2000" b="1" dirty="0"/>
            <a:t>No-SQL</a:t>
          </a:r>
        </a:p>
      </dgm:t>
    </dgm:pt>
    <dgm:pt modelId="{A5DE5955-02C4-A545-B2C7-872E8AC4075A}" type="parTrans" cxnId="{2C97A920-BAE2-7148-8B03-4AF17FCFD380}">
      <dgm:prSet/>
      <dgm:spPr/>
      <dgm:t>
        <a:bodyPr/>
        <a:lstStyle/>
        <a:p>
          <a:endParaRPr lang="en-US" sz="2800"/>
        </a:p>
      </dgm:t>
    </dgm:pt>
    <dgm:pt modelId="{A6962D22-2B65-E34C-9525-EB986A112B1A}" type="sibTrans" cxnId="{2C97A920-BAE2-7148-8B03-4AF17FCFD380}">
      <dgm:prSet/>
      <dgm:spPr/>
      <dgm:t>
        <a:bodyPr/>
        <a:lstStyle/>
        <a:p>
          <a:endParaRPr lang="en-US" sz="2800"/>
        </a:p>
      </dgm:t>
    </dgm:pt>
    <dgm:pt modelId="{4C4E55CB-6688-6245-98C8-8379E5D7332D}">
      <dgm:prSet phldrT="[Text]" custT="1"/>
      <dgm:spPr/>
      <dgm:t>
        <a:bodyPr/>
        <a:lstStyle/>
        <a:p>
          <a:r>
            <a:rPr lang="en-US" sz="2200" dirty="0"/>
            <a:t>Data stored in the form of ‘objects’ directly (like OOP)</a:t>
          </a:r>
        </a:p>
      </dgm:t>
    </dgm:pt>
    <dgm:pt modelId="{C02945B9-0377-D044-82A0-D465DC108D3A}" type="parTrans" cxnId="{88BE7B8A-DC64-4D4B-B137-480604B43FA7}">
      <dgm:prSet/>
      <dgm:spPr/>
      <dgm:t>
        <a:bodyPr/>
        <a:lstStyle/>
        <a:p>
          <a:endParaRPr lang="en-US" sz="2800"/>
        </a:p>
      </dgm:t>
    </dgm:pt>
    <dgm:pt modelId="{7E1DB512-0533-8E47-9E68-A71F26EC199C}" type="sibTrans" cxnId="{88BE7B8A-DC64-4D4B-B137-480604B43FA7}">
      <dgm:prSet/>
      <dgm:spPr/>
      <dgm:t>
        <a:bodyPr/>
        <a:lstStyle/>
        <a:p>
          <a:endParaRPr lang="en-US" sz="2800"/>
        </a:p>
      </dgm:t>
    </dgm:pt>
    <dgm:pt modelId="{2B16BD9F-14DF-FA43-AAB2-4F59FF9F95A9}">
      <dgm:prSet phldrT="[Text]" custT="1"/>
      <dgm:spPr/>
      <dgm:t>
        <a:bodyPr/>
        <a:lstStyle/>
        <a:p>
          <a:r>
            <a:rPr lang="en-US" sz="2200" dirty="0"/>
            <a:t>Non relational – database modelled </a:t>
          </a:r>
          <a:r>
            <a:rPr lang="en-AU" sz="2200" dirty="0"/>
            <a:t>other than the tabular relations. Covers a wide range of database types. </a:t>
          </a:r>
          <a:endParaRPr lang="en-US" sz="2200" dirty="0"/>
        </a:p>
      </dgm:t>
    </dgm:pt>
    <dgm:pt modelId="{8DAA52F0-15ED-DB4D-A9C3-55FCF71D5EA5}" type="parTrans" cxnId="{CA568834-498D-C745-B815-29B87E48E7C5}">
      <dgm:prSet/>
      <dgm:spPr/>
      <dgm:t>
        <a:bodyPr/>
        <a:lstStyle/>
        <a:p>
          <a:endParaRPr lang="en-US" sz="2800"/>
        </a:p>
      </dgm:t>
    </dgm:pt>
    <dgm:pt modelId="{1014B6F9-E958-244F-8125-77C583192595}" type="sibTrans" cxnId="{CA568834-498D-C745-B815-29B87E48E7C5}">
      <dgm:prSet/>
      <dgm:spPr/>
      <dgm:t>
        <a:bodyPr/>
        <a:lstStyle/>
        <a:p>
          <a:endParaRPr lang="en-US" sz="2800"/>
        </a:p>
      </dgm:t>
    </dgm:pt>
    <dgm:pt modelId="{BD98A8B3-393B-AB44-884C-8BD5B41F555B}" type="pres">
      <dgm:prSet presAssocID="{E39D2F35-A045-B849-8EF0-B00C8A82BA2E}" presName="linear" presStyleCnt="0">
        <dgm:presLayoutVars>
          <dgm:dir/>
          <dgm:animLvl val="lvl"/>
          <dgm:resizeHandles val="exact"/>
        </dgm:presLayoutVars>
      </dgm:prSet>
      <dgm:spPr/>
    </dgm:pt>
    <dgm:pt modelId="{A9A51380-7318-A34A-81C7-890EB0A75615}" type="pres">
      <dgm:prSet presAssocID="{D133ECC1-0250-8E4B-B89E-B0DA83B88B97}" presName="parentLin" presStyleCnt="0"/>
      <dgm:spPr/>
    </dgm:pt>
    <dgm:pt modelId="{CEE9CD3F-3A81-604D-B219-46F16C8230E7}" type="pres">
      <dgm:prSet presAssocID="{D133ECC1-0250-8E4B-B89E-B0DA83B88B97}" presName="parentLeftMargin" presStyleLbl="node1" presStyleIdx="0" presStyleCnt="4"/>
      <dgm:spPr/>
    </dgm:pt>
    <dgm:pt modelId="{8FAFB522-6E94-D04D-A962-3BF8774B3C80}" type="pres">
      <dgm:prSet presAssocID="{D133ECC1-0250-8E4B-B89E-B0DA83B88B9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4D5EF01-DDE0-FA4F-9009-EB69618F4F48}" type="pres">
      <dgm:prSet presAssocID="{D133ECC1-0250-8E4B-B89E-B0DA83B88B97}" presName="negativeSpace" presStyleCnt="0"/>
      <dgm:spPr/>
    </dgm:pt>
    <dgm:pt modelId="{B3699F38-F03A-424E-963E-283049F740D4}" type="pres">
      <dgm:prSet presAssocID="{D133ECC1-0250-8E4B-B89E-B0DA83B88B97}" presName="childText" presStyleLbl="conFgAcc1" presStyleIdx="0" presStyleCnt="4">
        <dgm:presLayoutVars>
          <dgm:bulletEnabled val="1"/>
        </dgm:presLayoutVars>
      </dgm:prSet>
      <dgm:spPr/>
    </dgm:pt>
    <dgm:pt modelId="{CFEA40AA-4AFD-4F42-9625-BDD23E216BE1}" type="pres">
      <dgm:prSet presAssocID="{1A1FA6F4-A3B2-2A46-9460-F1E2E79FB620}" presName="spaceBetweenRectangles" presStyleCnt="0"/>
      <dgm:spPr/>
    </dgm:pt>
    <dgm:pt modelId="{6952CA9D-52C3-C84D-A424-F6B67ECC136F}" type="pres">
      <dgm:prSet presAssocID="{E1650389-1559-994E-B4F0-5C7128DDC278}" presName="parentLin" presStyleCnt="0"/>
      <dgm:spPr/>
    </dgm:pt>
    <dgm:pt modelId="{6D6492CB-B38B-EB43-9610-2F11449627A1}" type="pres">
      <dgm:prSet presAssocID="{E1650389-1559-994E-B4F0-5C7128DDC278}" presName="parentLeftMargin" presStyleLbl="node1" presStyleIdx="0" presStyleCnt="4"/>
      <dgm:spPr/>
    </dgm:pt>
    <dgm:pt modelId="{A1011DC2-91E9-404A-BEDB-F6648C55F4A8}" type="pres">
      <dgm:prSet presAssocID="{E1650389-1559-994E-B4F0-5C7128DDC27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5F6FC7F-3E22-F943-9BF8-EAFC3808184E}" type="pres">
      <dgm:prSet presAssocID="{E1650389-1559-994E-B4F0-5C7128DDC278}" presName="negativeSpace" presStyleCnt="0"/>
      <dgm:spPr/>
    </dgm:pt>
    <dgm:pt modelId="{DE5B8E34-AF4F-9E4B-B494-DCC3EBFF04C0}" type="pres">
      <dgm:prSet presAssocID="{E1650389-1559-994E-B4F0-5C7128DDC278}" presName="childText" presStyleLbl="conFgAcc1" presStyleIdx="1" presStyleCnt="4">
        <dgm:presLayoutVars>
          <dgm:bulletEnabled val="1"/>
        </dgm:presLayoutVars>
      </dgm:prSet>
      <dgm:spPr/>
    </dgm:pt>
    <dgm:pt modelId="{416B6601-1873-6045-9C32-B2FD4F6A2A09}" type="pres">
      <dgm:prSet presAssocID="{AB5FC285-EDE9-1B48-9085-3FE8E04819AD}" presName="spaceBetweenRectangles" presStyleCnt="0"/>
      <dgm:spPr/>
    </dgm:pt>
    <dgm:pt modelId="{F438EB22-121C-C245-ADA2-968693DC0E1D}" type="pres">
      <dgm:prSet presAssocID="{6007766E-F090-EE49-8BA7-FF2407DABFA9}" presName="parentLin" presStyleCnt="0"/>
      <dgm:spPr/>
    </dgm:pt>
    <dgm:pt modelId="{C2286C24-3597-8247-B2DC-C4C1B9359564}" type="pres">
      <dgm:prSet presAssocID="{6007766E-F090-EE49-8BA7-FF2407DABFA9}" presName="parentLeftMargin" presStyleLbl="node1" presStyleIdx="1" presStyleCnt="4"/>
      <dgm:spPr/>
    </dgm:pt>
    <dgm:pt modelId="{68957059-8F8A-0644-B6E2-203751A239E1}" type="pres">
      <dgm:prSet presAssocID="{6007766E-F090-EE49-8BA7-FF2407DABFA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53F6CCF-38FF-B04B-9863-E0BD25D80949}" type="pres">
      <dgm:prSet presAssocID="{6007766E-F090-EE49-8BA7-FF2407DABFA9}" presName="negativeSpace" presStyleCnt="0"/>
      <dgm:spPr/>
    </dgm:pt>
    <dgm:pt modelId="{B948AB85-DEFB-284B-B23E-4CB26CA409AF}" type="pres">
      <dgm:prSet presAssocID="{6007766E-F090-EE49-8BA7-FF2407DABFA9}" presName="childText" presStyleLbl="conFgAcc1" presStyleIdx="2" presStyleCnt="4">
        <dgm:presLayoutVars>
          <dgm:bulletEnabled val="1"/>
        </dgm:presLayoutVars>
      </dgm:prSet>
      <dgm:spPr/>
    </dgm:pt>
    <dgm:pt modelId="{A23FCEE9-66E3-2E4C-9017-6CC08682D735}" type="pres">
      <dgm:prSet presAssocID="{4773FD71-E70D-884D-A5C0-609DB669E184}" presName="spaceBetweenRectangles" presStyleCnt="0"/>
      <dgm:spPr/>
    </dgm:pt>
    <dgm:pt modelId="{5ABF173B-45C4-3A4D-8B4E-1C79C6DCE871}" type="pres">
      <dgm:prSet presAssocID="{252253C6-E1DD-DC42-AF7D-855468C1C508}" presName="parentLin" presStyleCnt="0"/>
      <dgm:spPr/>
    </dgm:pt>
    <dgm:pt modelId="{8F253BB9-CFC0-F84D-A5AF-94706869B16C}" type="pres">
      <dgm:prSet presAssocID="{252253C6-E1DD-DC42-AF7D-855468C1C508}" presName="parentLeftMargin" presStyleLbl="node1" presStyleIdx="2" presStyleCnt="4"/>
      <dgm:spPr/>
    </dgm:pt>
    <dgm:pt modelId="{FD99B74E-B59B-C34C-8AED-17392AF27FE6}" type="pres">
      <dgm:prSet presAssocID="{252253C6-E1DD-DC42-AF7D-855468C1C50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0C51A0CB-7DCA-5045-8AFD-9593F9A73EED}" type="pres">
      <dgm:prSet presAssocID="{252253C6-E1DD-DC42-AF7D-855468C1C508}" presName="negativeSpace" presStyleCnt="0"/>
      <dgm:spPr/>
    </dgm:pt>
    <dgm:pt modelId="{3346E5E7-681F-6B49-8577-FD665135923D}" type="pres">
      <dgm:prSet presAssocID="{252253C6-E1DD-DC42-AF7D-855468C1C508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A94E6001-4867-7B43-8EEB-03FCC2A08CB8}" srcId="{E39D2F35-A045-B849-8EF0-B00C8A82BA2E}" destId="{D133ECC1-0250-8E4B-B89E-B0DA83B88B97}" srcOrd="0" destOrd="0" parTransId="{3AE269F9-60B1-F846-9F4D-E688E4F4CA25}" sibTransId="{1A1FA6F4-A3B2-2A46-9460-F1E2E79FB620}"/>
    <dgm:cxn modelId="{4782920E-8BEC-0644-998E-3C43D22F398C}" type="presOf" srcId="{6007766E-F090-EE49-8BA7-FF2407DABFA9}" destId="{C2286C24-3597-8247-B2DC-C4C1B9359564}" srcOrd="0" destOrd="0" presId="urn:microsoft.com/office/officeart/2005/8/layout/list1"/>
    <dgm:cxn modelId="{526BFA13-4F51-3E42-A84E-B4E4DDA927C4}" type="presOf" srcId="{6FD37505-5692-3746-807B-6CEB6304778F}" destId="{DE5B8E34-AF4F-9E4B-B494-DCC3EBFF04C0}" srcOrd="0" destOrd="0" presId="urn:microsoft.com/office/officeart/2005/8/layout/list1"/>
    <dgm:cxn modelId="{05C87A19-D2EF-5844-B930-939E8AE6AACB}" type="presOf" srcId="{D133ECC1-0250-8E4B-B89E-B0DA83B88B97}" destId="{CEE9CD3F-3A81-604D-B219-46F16C8230E7}" srcOrd="0" destOrd="0" presId="urn:microsoft.com/office/officeart/2005/8/layout/list1"/>
    <dgm:cxn modelId="{2C97A920-BAE2-7148-8B03-4AF17FCFD380}" srcId="{E39D2F35-A045-B849-8EF0-B00C8A82BA2E}" destId="{252253C6-E1DD-DC42-AF7D-855468C1C508}" srcOrd="3" destOrd="0" parTransId="{A5DE5955-02C4-A545-B2C7-872E8AC4075A}" sibTransId="{A6962D22-2B65-E34C-9525-EB986A112B1A}"/>
    <dgm:cxn modelId="{B824A233-6C72-8042-8FDF-F31C4FC9D7A0}" type="presOf" srcId="{6007766E-F090-EE49-8BA7-FF2407DABFA9}" destId="{68957059-8F8A-0644-B6E2-203751A239E1}" srcOrd="1" destOrd="0" presId="urn:microsoft.com/office/officeart/2005/8/layout/list1"/>
    <dgm:cxn modelId="{CA568834-498D-C745-B815-29B87E48E7C5}" srcId="{252253C6-E1DD-DC42-AF7D-855468C1C508}" destId="{2B16BD9F-14DF-FA43-AAB2-4F59FF9F95A9}" srcOrd="0" destOrd="0" parTransId="{8DAA52F0-15ED-DB4D-A9C3-55FCF71D5EA5}" sibTransId="{1014B6F9-E958-244F-8125-77C583192595}"/>
    <dgm:cxn modelId="{14ED8438-806C-F547-B79A-941E14FFD500}" srcId="{E1650389-1559-994E-B4F0-5C7128DDC278}" destId="{6FD37505-5692-3746-807B-6CEB6304778F}" srcOrd="0" destOrd="0" parTransId="{C328DAB0-7D4F-7843-A594-0A2DD509F9A5}" sibTransId="{C05B5C0C-D280-1049-AA9E-B3FEE2E25ABE}"/>
    <dgm:cxn modelId="{F2F17A3F-F441-C342-93D9-E9975B9E05BB}" srcId="{E39D2F35-A045-B849-8EF0-B00C8A82BA2E}" destId="{6007766E-F090-EE49-8BA7-FF2407DABFA9}" srcOrd="2" destOrd="0" parTransId="{0DA2FB10-3984-EF44-AD5B-3321D1725546}" sibTransId="{4773FD71-E70D-884D-A5C0-609DB669E184}"/>
    <dgm:cxn modelId="{7317E958-A92B-A84C-A10C-F99CB164FE8C}" type="presOf" srcId="{252253C6-E1DD-DC42-AF7D-855468C1C508}" destId="{FD99B74E-B59B-C34C-8AED-17392AF27FE6}" srcOrd="1" destOrd="0" presId="urn:microsoft.com/office/officeart/2005/8/layout/list1"/>
    <dgm:cxn modelId="{B90C676D-FF49-1A40-95BA-10D913EFE484}" type="presOf" srcId="{44B9AF3D-E68A-454F-BAE7-08B4B35BDAEB}" destId="{B3699F38-F03A-424E-963E-283049F740D4}" srcOrd="0" destOrd="0" presId="urn:microsoft.com/office/officeart/2005/8/layout/list1"/>
    <dgm:cxn modelId="{245CB673-4C0D-9145-8F29-6DB1AA338887}" type="presOf" srcId="{E1650389-1559-994E-B4F0-5C7128DDC278}" destId="{A1011DC2-91E9-404A-BEDB-F6648C55F4A8}" srcOrd="1" destOrd="0" presId="urn:microsoft.com/office/officeart/2005/8/layout/list1"/>
    <dgm:cxn modelId="{0BDA6E7C-38AE-B043-9D84-00C7AFC8765B}" type="presOf" srcId="{E1650389-1559-994E-B4F0-5C7128DDC278}" destId="{6D6492CB-B38B-EB43-9610-2F11449627A1}" srcOrd="0" destOrd="0" presId="urn:microsoft.com/office/officeart/2005/8/layout/list1"/>
    <dgm:cxn modelId="{88BE7B8A-DC64-4D4B-B137-480604B43FA7}" srcId="{6007766E-F090-EE49-8BA7-FF2407DABFA9}" destId="{4C4E55CB-6688-6245-98C8-8379E5D7332D}" srcOrd="0" destOrd="0" parTransId="{C02945B9-0377-D044-82A0-D465DC108D3A}" sibTransId="{7E1DB512-0533-8E47-9E68-A71F26EC199C}"/>
    <dgm:cxn modelId="{19EC28A8-570C-DC4C-B025-D560082B5680}" type="presOf" srcId="{D133ECC1-0250-8E4B-B89E-B0DA83B88B97}" destId="{8FAFB522-6E94-D04D-A962-3BF8774B3C80}" srcOrd="1" destOrd="0" presId="urn:microsoft.com/office/officeart/2005/8/layout/list1"/>
    <dgm:cxn modelId="{96C04AB1-0F18-C347-AC43-25BA54A41984}" srcId="{E39D2F35-A045-B849-8EF0-B00C8A82BA2E}" destId="{E1650389-1559-994E-B4F0-5C7128DDC278}" srcOrd="1" destOrd="0" parTransId="{440AB65E-D4BE-8A46-9C72-EAB56AB29923}" sibTransId="{AB5FC285-EDE9-1B48-9085-3FE8E04819AD}"/>
    <dgm:cxn modelId="{772FF1C1-8049-F84C-9C2A-325DDFF2B184}" type="presOf" srcId="{252253C6-E1DD-DC42-AF7D-855468C1C508}" destId="{8F253BB9-CFC0-F84D-A5AF-94706869B16C}" srcOrd="0" destOrd="0" presId="urn:microsoft.com/office/officeart/2005/8/layout/list1"/>
    <dgm:cxn modelId="{7AFF39C9-0925-D04A-8846-4C210A75EAB9}" srcId="{D133ECC1-0250-8E4B-B89E-B0DA83B88B97}" destId="{44B9AF3D-E68A-454F-BAE7-08B4B35BDAEB}" srcOrd="0" destOrd="0" parTransId="{FCB793CE-F49D-664F-AF5D-4F6731516279}" sibTransId="{71CC2277-C73F-0E42-BA78-C6BA83F04F88}"/>
    <dgm:cxn modelId="{0CBEB2E1-1464-9545-86E4-7546CF2C7D56}" type="presOf" srcId="{2B16BD9F-14DF-FA43-AAB2-4F59FF9F95A9}" destId="{3346E5E7-681F-6B49-8577-FD665135923D}" srcOrd="0" destOrd="0" presId="urn:microsoft.com/office/officeart/2005/8/layout/list1"/>
    <dgm:cxn modelId="{743BA9E7-6656-7F44-A84F-CF9126C6458D}" type="presOf" srcId="{4C4E55CB-6688-6245-98C8-8379E5D7332D}" destId="{B948AB85-DEFB-284B-B23E-4CB26CA409AF}" srcOrd="0" destOrd="0" presId="urn:microsoft.com/office/officeart/2005/8/layout/list1"/>
    <dgm:cxn modelId="{6C22FDE9-35D5-1044-A40C-CC0B8CA47FB0}" type="presOf" srcId="{E39D2F35-A045-B849-8EF0-B00C8A82BA2E}" destId="{BD98A8B3-393B-AB44-884C-8BD5B41F555B}" srcOrd="0" destOrd="0" presId="urn:microsoft.com/office/officeart/2005/8/layout/list1"/>
    <dgm:cxn modelId="{B66BD023-1A8E-7A4B-BD2F-00314EE900C8}" type="presParOf" srcId="{BD98A8B3-393B-AB44-884C-8BD5B41F555B}" destId="{A9A51380-7318-A34A-81C7-890EB0A75615}" srcOrd="0" destOrd="0" presId="urn:microsoft.com/office/officeart/2005/8/layout/list1"/>
    <dgm:cxn modelId="{9209DAC6-DF22-FB41-ACBF-5024C7FDD145}" type="presParOf" srcId="{A9A51380-7318-A34A-81C7-890EB0A75615}" destId="{CEE9CD3F-3A81-604D-B219-46F16C8230E7}" srcOrd="0" destOrd="0" presId="urn:microsoft.com/office/officeart/2005/8/layout/list1"/>
    <dgm:cxn modelId="{5AAAFE0C-01EA-B94C-9AD9-C750FE4C93D5}" type="presParOf" srcId="{A9A51380-7318-A34A-81C7-890EB0A75615}" destId="{8FAFB522-6E94-D04D-A962-3BF8774B3C80}" srcOrd="1" destOrd="0" presId="urn:microsoft.com/office/officeart/2005/8/layout/list1"/>
    <dgm:cxn modelId="{0AA3C27A-7036-B146-B44D-5D4D2C4F5A73}" type="presParOf" srcId="{BD98A8B3-393B-AB44-884C-8BD5B41F555B}" destId="{04D5EF01-DDE0-FA4F-9009-EB69618F4F48}" srcOrd="1" destOrd="0" presId="urn:microsoft.com/office/officeart/2005/8/layout/list1"/>
    <dgm:cxn modelId="{55409A15-53DB-1042-B292-97593BFB45C9}" type="presParOf" srcId="{BD98A8B3-393B-AB44-884C-8BD5B41F555B}" destId="{B3699F38-F03A-424E-963E-283049F740D4}" srcOrd="2" destOrd="0" presId="urn:microsoft.com/office/officeart/2005/8/layout/list1"/>
    <dgm:cxn modelId="{99832CFF-F339-1840-A84A-1DD067E3CC59}" type="presParOf" srcId="{BD98A8B3-393B-AB44-884C-8BD5B41F555B}" destId="{CFEA40AA-4AFD-4F42-9625-BDD23E216BE1}" srcOrd="3" destOrd="0" presId="urn:microsoft.com/office/officeart/2005/8/layout/list1"/>
    <dgm:cxn modelId="{BC2FFEC8-5129-E740-8A61-4590B6A25A5E}" type="presParOf" srcId="{BD98A8B3-393B-AB44-884C-8BD5B41F555B}" destId="{6952CA9D-52C3-C84D-A424-F6B67ECC136F}" srcOrd="4" destOrd="0" presId="urn:microsoft.com/office/officeart/2005/8/layout/list1"/>
    <dgm:cxn modelId="{A04A9402-0CB1-4E4D-8329-BF3E2BE718FC}" type="presParOf" srcId="{6952CA9D-52C3-C84D-A424-F6B67ECC136F}" destId="{6D6492CB-B38B-EB43-9610-2F11449627A1}" srcOrd="0" destOrd="0" presId="urn:microsoft.com/office/officeart/2005/8/layout/list1"/>
    <dgm:cxn modelId="{E7AA22F9-5617-A340-B2B3-3202692E5A85}" type="presParOf" srcId="{6952CA9D-52C3-C84D-A424-F6B67ECC136F}" destId="{A1011DC2-91E9-404A-BEDB-F6648C55F4A8}" srcOrd="1" destOrd="0" presId="urn:microsoft.com/office/officeart/2005/8/layout/list1"/>
    <dgm:cxn modelId="{E50442E9-55DA-8643-85CF-D1F21F35E357}" type="presParOf" srcId="{BD98A8B3-393B-AB44-884C-8BD5B41F555B}" destId="{55F6FC7F-3E22-F943-9BF8-EAFC3808184E}" srcOrd="5" destOrd="0" presId="urn:microsoft.com/office/officeart/2005/8/layout/list1"/>
    <dgm:cxn modelId="{DCDE8638-89AE-1F4F-A656-AE673D7A8B7D}" type="presParOf" srcId="{BD98A8B3-393B-AB44-884C-8BD5B41F555B}" destId="{DE5B8E34-AF4F-9E4B-B494-DCC3EBFF04C0}" srcOrd="6" destOrd="0" presId="urn:microsoft.com/office/officeart/2005/8/layout/list1"/>
    <dgm:cxn modelId="{C673963C-6393-8842-B88B-318E7B5B96B6}" type="presParOf" srcId="{BD98A8B3-393B-AB44-884C-8BD5B41F555B}" destId="{416B6601-1873-6045-9C32-B2FD4F6A2A09}" srcOrd="7" destOrd="0" presId="urn:microsoft.com/office/officeart/2005/8/layout/list1"/>
    <dgm:cxn modelId="{4A3112E0-A314-1C40-8D25-BBE4ABE31998}" type="presParOf" srcId="{BD98A8B3-393B-AB44-884C-8BD5B41F555B}" destId="{F438EB22-121C-C245-ADA2-968693DC0E1D}" srcOrd="8" destOrd="0" presId="urn:microsoft.com/office/officeart/2005/8/layout/list1"/>
    <dgm:cxn modelId="{62F952E8-4340-DE42-AC41-69CA8F2C429B}" type="presParOf" srcId="{F438EB22-121C-C245-ADA2-968693DC0E1D}" destId="{C2286C24-3597-8247-B2DC-C4C1B9359564}" srcOrd="0" destOrd="0" presId="urn:microsoft.com/office/officeart/2005/8/layout/list1"/>
    <dgm:cxn modelId="{A2EBE37F-7D41-A242-8C29-E901FAB7022E}" type="presParOf" srcId="{F438EB22-121C-C245-ADA2-968693DC0E1D}" destId="{68957059-8F8A-0644-B6E2-203751A239E1}" srcOrd="1" destOrd="0" presId="urn:microsoft.com/office/officeart/2005/8/layout/list1"/>
    <dgm:cxn modelId="{384EB685-8E3C-7244-B687-14368C58A24F}" type="presParOf" srcId="{BD98A8B3-393B-AB44-884C-8BD5B41F555B}" destId="{753F6CCF-38FF-B04B-9863-E0BD25D80949}" srcOrd="9" destOrd="0" presId="urn:microsoft.com/office/officeart/2005/8/layout/list1"/>
    <dgm:cxn modelId="{460C0506-4F8A-F041-9C2D-B5BC65170D90}" type="presParOf" srcId="{BD98A8B3-393B-AB44-884C-8BD5B41F555B}" destId="{B948AB85-DEFB-284B-B23E-4CB26CA409AF}" srcOrd="10" destOrd="0" presId="urn:microsoft.com/office/officeart/2005/8/layout/list1"/>
    <dgm:cxn modelId="{A26F02C7-FDF7-9149-8B7A-13B7EF453707}" type="presParOf" srcId="{BD98A8B3-393B-AB44-884C-8BD5B41F555B}" destId="{A23FCEE9-66E3-2E4C-9017-6CC08682D735}" srcOrd="11" destOrd="0" presId="urn:microsoft.com/office/officeart/2005/8/layout/list1"/>
    <dgm:cxn modelId="{FD661D8F-1875-2246-AC40-7ACFBC07F7DA}" type="presParOf" srcId="{BD98A8B3-393B-AB44-884C-8BD5B41F555B}" destId="{5ABF173B-45C4-3A4D-8B4E-1C79C6DCE871}" srcOrd="12" destOrd="0" presId="urn:microsoft.com/office/officeart/2005/8/layout/list1"/>
    <dgm:cxn modelId="{C9BEE3F6-E4D3-3745-9441-B1700281BB09}" type="presParOf" srcId="{5ABF173B-45C4-3A4D-8B4E-1C79C6DCE871}" destId="{8F253BB9-CFC0-F84D-A5AF-94706869B16C}" srcOrd="0" destOrd="0" presId="urn:microsoft.com/office/officeart/2005/8/layout/list1"/>
    <dgm:cxn modelId="{29DA1D65-4351-824D-8175-9E10E3C9AD42}" type="presParOf" srcId="{5ABF173B-45C4-3A4D-8B4E-1C79C6DCE871}" destId="{FD99B74E-B59B-C34C-8AED-17392AF27FE6}" srcOrd="1" destOrd="0" presId="urn:microsoft.com/office/officeart/2005/8/layout/list1"/>
    <dgm:cxn modelId="{45499D87-1774-0549-97D0-B74152CD44A6}" type="presParOf" srcId="{BD98A8B3-393B-AB44-884C-8BD5B41F555B}" destId="{0C51A0CB-7DCA-5045-8AFD-9593F9A73EED}" srcOrd="13" destOrd="0" presId="urn:microsoft.com/office/officeart/2005/8/layout/list1"/>
    <dgm:cxn modelId="{F6E63DCC-A4BD-7442-8740-538EB407ADA3}" type="presParOf" srcId="{BD98A8B3-393B-AB44-884C-8BD5B41F555B}" destId="{3346E5E7-681F-6B49-8577-FD665135923D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9D2F35-A045-B849-8EF0-B00C8A82BA2E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33ECC1-0250-8E4B-B89E-B0DA83B88B97}">
      <dgm:prSet phldrT="[Text]" custT="1"/>
      <dgm:spPr/>
      <dgm:t>
        <a:bodyPr/>
        <a:lstStyle/>
        <a:p>
          <a:pPr rtl="0"/>
          <a:r>
            <a:rPr lang="en-US" sz="2000" b="1" dirty="0"/>
            <a:t>Simple file</a:t>
          </a:r>
        </a:p>
      </dgm:t>
    </dgm:pt>
    <dgm:pt modelId="{3AE269F9-60B1-F846-9F4D-E688E4F4CA25}" type="parTrans" cxnId="{A94E6001-4867-7B43-8EEB-03FCC2A08CB8}">
      <dgm:prSet/>
      <dgm:spPr/>
      <dgm:t>
        <a:bodyPr/>
        <a:lstStyle/>
        <a:p>
          <a:endParaRPr lang="en-US" sz="2800"/>
        </a:p>
      </dgm:t>
    </dgm:pt>
    <dgm:pt modelId="{1A1FA6F4-A3B2-2A46-9460-F1E2E79FB620}" type="sibTrans" cxnId="{A94E6001-4867-7B43-8EEB-03FCC2A08CB8}">
      <dgm:prSet/>
      <dgm:spPr/>
      <dgm:t>
        <a:bodyPr/>
        <a:lstStyle/>
        <a:p>
          <a:endParaRPr lang="en-US" sz="2800"/>
        </a:p>
      </dgm:t>
    </dgm:pt>
    <dgm:pt modelId="{E1650389-1559-994E-B4F0-5C7128DDC278}">
      <dgm:prSet phldrT="[Text]" custT="1"/>
      <dgm:spPr/>
      <dgm:t>
        <a:bodyPr/>
        <a:lstStyle/>
        <a:p>
          <a:pPr rtl="0"/>
          <a:r>
            <a:rPr lang="en-US" sz="2000" b="1" dirty="0"/>
            <a:t>RDBS</a:t>
          </a:r>
        </a:p>
      </dgm:t>
    </dgm:pt>
    <dgm:pt modelId="{440AB65E-D4BE-8A46-9C72-EAB56AB29923}" type="parTrans" cxnId="{96C04AB1-0F18-C347-AC43-25BA54A41984}">
      <dgm:prSet/>
      <dgm:spPr/>
      <dgm:t>
        <a:bodyPr/>
        <a:lstStyle/>
        <a:p>
          <a:endParaRPr lang="en-US" sz="2800"/>
        </a:p>
      </dgm:t>
    </dgm:pt>
    <dgm:pt modelId="{AB5FC285-EDE9-1B48-9085-3FE8E04819AD}" type="sibTrans" cxnId="{96C04AB1-0F18-C347-AC43-25BA54A41984}">
      <dgm:prSet/>
      <dgm:spPr/>
      <dgm:t>
        <a:bodyPr/>
        <a:lstStyle/>
        <a:p>
          <a:endParaRPr lang="en-US" sz="2800"/>
        </a:p>
      </dgm:t>
    </dgm:pt>
    <dgm:pt modelId="{6007766E-F090-EE49-8BA7-FF2407DABFA9}">
      <dgm:prSet phldrT="[Text]" custT="1"/>
      <dgm:spPr/>
      <dgm:t>
        <a:bodyPr/>
        <a:lstStyle/>
        <a:p>
          <a:pPr rtl="0"/>
          <a:r>
            <a:rPr lang="en-US" sz="2000" b="1" dirty="0"/>
            <a:t>Object oriented</a:t>
          </a:r>
        </a:p>
      </dgm:t>
    </dgm:pt>
    <dgm:pt modelId="{0DA2FB10-3984-EF44-AD5B-3321D1725546}" type="parTrans" cxnId="{F2F17A3F-F441-C342-93D9-E9975B9E05BB}">
      <dgm:prSet/>
      <dgm:spPr/>
      <dgm:t>
        <a:bodyPr/>
        <a:lstStyle/>
        <a:p>
          <a:endParaRPr lang="en-US" sz="2800"/>
        </a:p>
      </dgm:t>
    </dgm:pt>
    <dgm:pt modelId="{4773FD71-E70D-884D-A5C0-609DB669E184}" type="sibTrans" cxnId="{F2F17A3F-F441-C342-93D9-E9975B9E05BB}">
      <dgm:prSet/>
      <dgm:spPr/>
      <dgm:t>
        <a:bodyPr/>
        <a:lstStyle/>
        <a:p>
          <a:endParaRPr lang="en-US" sz="2800"/>
        </a:p>
      </dgm:t>
    </dgm:pt>
    <dgm:pt modelId="{44B9AF3D-E68A-454F-BAE7-08B4B35BDAEB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200" dirty="0"/>
            <a:t>As a plain text file. Each line holds one record, with fields separated by delimiters (e.g., commas or tabs)</a:t>
          </a:r>
        </a:p>
      </dgm:t>
    </dgm:pt>
    <dgm:pt modelId="{FCB793CE-F49D-664F-AF5D-4F6731516279}" type="parTrans" cxnId="{7AFF39C9-0925-D04A-8846-4C210A75EAB9}">
      <dgm:prSet/>
      <dgm:spPr/>
      <dgm:t>
        <a:bodyPr/>
        <a:lstStyle/>
        <a:p>
          <a:endParaRPr lang="en-US" sz="2800"/>
        </a:p>
      </dgm:t>
    </dgm:pt>
    <dgm:pt modelId="{71CC2277-C73F-0E42-BA78-C6BA83F04F88}" type="sibTrans" cxnId="{7AFF39C9-0925-D04A-8846-4C210A75EAB9}">
      <dgm:prSet/>
      <dgm:spPr/>
      <dgm:t>
        <a:bodyPr/>
        <a:lstStyle/>
        <a:p>
          <a:endParaRPr lang="en-US" sz="2800"/>
        </a:p>
      </dgm:t>
    </dgm:pt>
    <dgm:pt modelId="{6FD37505-5692-3746-807B-6CEB6304778F}">
      <dgm:prSet custT="1"/>
      <dgm:spPr/>
      <dgm:t>
        <a:bodyPr/>
        <a:lstStyle/>
        <a:p>
          <a:r>
            <a:rPr lang="en-US" sz="2200" dirty="0"/>
            <a:t>As a collection of tables (relations) consisting of rows and column. A primary key is used to uniquely identify each row.</a:t>
          </a:r>
        </a:p>
      </dgm:t>
    </dgm:pt>
    <dgm:pt modelId="{C328DAB0-7D4F-7843-A594-0A2DD509F9A5}" type="parTrans" cxnId="{14ED8438-806C-F547-B79A-941E14FFD500}">
      <dgm:prSet/>
      <dgm:spPr/>
      <dgm:t>
        <a:bodyPr/>
        <a:lstStyle/>
        <a:p>
          <a:endParaRPr lang="en-US" sz="2800"/>
        </a:p>
      </dgm:t>
    </dgm:pt>
    <dgm:pt modelId="{C05B5C0C-D280-1049-AA9E-B3FEE2E25ABE}" type="sibTrans" cxnId="{14ED8438-806C-F547-B79A-941E14FFD500}">
      <dgm:prSet/>
      <dgm:spPr/>
      <dgm:t>
        <a:bodyPr/>
        <a:lstStyle/>
        <a:p>
          <a:endParaRPr lang="en-US" sz="2800"/>
        </a:p>
      </dgm:t>
    </dgm:pt>
    <dgm:pt modelId="{252253C6-E1DD-DC42-AF7D-855468C1C508}">
      <dgm:prSet phldrT="[Text]" custT="1"/>
      <dgm:spPr/>
      <dgm:t>
        <a:bodyPr/>
        <a:lstStyle/>
        <a:p>
          <a:pPr rtl="0"/>
          <a:r>
            <a:rPr lang="en-US" sz="2000" b="1" dirty="0"/>
            <a:t>No-SQL</a:t>
          </a:r>
        </a:p>
      </dgm:t>
    </dgm:pt>
    <dgm:pt modelId="{A5DE5955-02C4-A545-B2C7-872E8AC4075A}" type="parTrans" cxnId="{2C97A920-BAE2-7148-8B03-4AF17FCFD380}">
      <dgm:prSet/>
      <dgm:spPr/>
      <dgm:t>
        <a:bodyPr/>
        <a:lstStyle/>
        <a:p>
          <a:endParaRPr lang="en-US" sz="2800"/>
        </a:p>
      </dgm:t>
    </dgm:pt>
    <dgm:pt modelId="{A6962D22-2B65-E34C-9525-EB986A112B1A}" type="sibTrans" cxnId="{2C97A920-BAE2-7148-8B03-4AF17FCFD380}">
      <dgm:prSet/>
      <dgm:spPr/>
      <dgm:t>
        <a:bodyPr/>
        <a:lstStyle/>
        <a:p>
          <a:endParaRPr lang="en-US" sz="2800"/>
        </a:p>
      </dgm:t>
    </dgm:pt>
    <dgm:pt modelId="{4C4E55CB-6688-6245-98C8-8379E5D7332D}">
      <dgm:prSet phldrT="[Text]" custT="1"/>
      <dgm:spPr/>
      <dgm:t>
        <a:bodyPr/>
        <a:lstStyle/>
        <a:p>
          <a:r>
            <a:rPr lang="en-US" sz="2200" dirty="0"/>
            <a:t>Data stored in the form of ‘objects’ directly (like OOP)</a:t>
          </a:r>
        </a:p>
      </dgm:t>
    </dgm:pt>
    <dgm:pt modelId="{C02945B9-0377-D044-82A0-D465DC108D3A}" type="parTrans" cxnId="{88BE7B8A-DC64-4D4B-B137-480604B43FA7}">
      <dgm:prSet/>
      <dgm:spPr/>
      <dgm:t>
        <a:bodyPr/>
        <a:lstStyle/>
        <a:p>
          <a:endParaRPr lang="en-US" sz="2800"/>
        </a:p>
      </dgm:t>
    </dgm:pt>
    <dgm:pt modelId="{7E1DB512-0533-8E47-9E68-A71F26EC199C}" type="sibTrans" cxnId="{88BE7B8A-DC64-4D4B-B137-480604B43FA7}">
      <dgm:prSet/>
      <dgm:spPr/>
      <dgm:t>
        <a:bodyPr/>
        <a:lstStyle/>
        <a:p>
          <a:endParaRPr lang="en-US" sz="2800"/>
        </a:p>
      </dgm:t>
    </dgm:pt>
    <dgm:pt modelId="{2B16BD9F-14DF-FA43-AAB2-4F59FF9F95A9}">
      <dgm:prSet phldrT="[Text]" custT="1"/>
      <dgm:spPr/>
      <dgm:t>
        <a:bodyPr/>
        <a:lstStyle/>
        <a:p>
          <a:r>
            <a:rPr lang="en-US" sz="2200" dirty="0"/>
            <a:t>Non relational – database modelled </a:t>
          </a:r>
          <a:r>
            <a:rPr lang="en-AU" sz="2200" dirty="0"/>
            <a:t>other than the tabular relations. Covers a wide range of database types. </a:t>
          </a:r>
          <a:endParaRPr lang="en-US" sz="2200" dirty="0"/>
        </a:p>
      </dgm:t>
    </dgm:pt>
    <dgm:pt modelId="{8DAA52F0-15ED-DB4D-A9C3-55FCF71D5EA5}" type="parTrans" cxnId="{CA568834-498D-C745-B815-29B87E48E7C5}">
      <dgm:prSet/>
      <dgm:spPr/>
      <dgm:t>
        <a:bodyPr/>
        <a:lstStyle/>
        <a:p>
          <a:endParaRPr lang="en-US" sz="2800"/>
        </a:p>
      </dgm:t>
    </dgm:pt>
    <dgm:pt modelId="{1014B6F9-E958-244F-8125-77C583192595}" type="sibTrans" cxnId="{CA568834-498D-C745-B815-29B87E48E7C5}">
      <dgm:prSet/>
      <dgm:spPr/>
      <dgm:t>
        <a:bodyPr/>
        <a:lstStyle/>
        <a:p>
          <a:endParaRPr lang="en-US" sz="2800"/>
        </a:p>
      </dgm:t>
    </dgm:pt>
    <dgm:pt modelId="{BD98A8B3-393B-AB44-884C-8BD5B41F555B}" type="pres">
      <dgm:prSet presAssocID="{E39D2F35-A045-B849-8EF0-B00C8A82BA2E}" presName="linear" presStyleCnt="0">
        <dgm:presLayoutVars>
          <dgm:dir/>
          <dgm:animLvl val="lvl"/>
          <dgm:resizeHandles val="exact"/>
        </dgm:presLayoutVars>
      </dgm:prSet>
      <dgm:spPr/>
    </dgm:pt>
    <dgm:pt modelId="{A9A51380-7318-A34A-81C7-890EB0A75615}" type="pres">
      <dgm:prSet presAssocID="{D133ECC1-0250-8E4B-B89E-B0DA83B88B97}" presName="parentLin" presStyleCnt="0"/>
      <dgm:spPr/>
    </dgm:pt>
    <dgm:pt modelId="{CEE9CD3F-3A81-604D-B219-46F16C8230E7}" type="pres">
      <dgm:prSet presAssocID="{D133ECC1-0250-8E4B-B89E-B0DA83B88B97}" presName="parentLeftMargin" presStyleLbl="node1" presStyleIdx="0" presStyleCnt="4"/>
      <dgm:spPr/>
    </dgm:pt>
    <dgm:pt modelId="{8FAFB522-6E94-D04D-A962-3BF8774B3C80}" type="pres">
      <dgm:prSet presAssocID="{D133ECC1-0250-8E4B-B89E-B0DA83B88B9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4D5EF01-DDE0-FA4F-9009-EB69618F4F48}" type="pres">
      <dgm:prSet presAssocID="{D133ECC1-0250-8E4B-B89E-B0DA83B88B97}" presName="negativeSpace" presStyleCnt="0"/>
      <dgm:spPr/>
    </dgm:pt>
    <dgm:pt modelId="{B3699F38-F03A-424E-963E-283049F740D4}" type="pres">
      <dgm:prSet presAssocID="{D133ECC1-0250-8E4B-B89E-B0DA83B88B97}" presName="childText" presStyleLbl="conFgAcc1" presStyleIdx="0" presStyleCnt="4">
        <dgm:presLayoutVars>
          <dgm:bulletEnabled val="1"/>
        </dgm:presLayoutVars>
      </dgm:prSet>
      <dgm:spPr/>
    </dgm:pt>
    <dgm:pt modelId="{CFEA40AA-4AFD-4F42-9625-BDD23E216BE1}" type="pres">
      <dgm:prSet presAssocID="{1A1FA6F4-A3B2-2A46-9460-F1E2E79FB620}" presName="spaceBetweenRectangles" presStyleCnt="0"/>
      <dgm:spPr/>
    </dgm:pt>
    <dgm:pt modelId="{6952CA9D-52C3-C84D-A424-F6B67ECC136F}" type="pres">
      <dgm:prSet presAssocID="{E1650389-1559-994E-B4F0-5C7128DDC278}" presName="parentLin" presStyleCnt="0"/>
      <dgm:spPr/>
    </dgm:pt>
    <dgm:pt modelId="{6D6492CB-B38B-EB43-9610-2F11449627A1}" type="pres">
      <dgm:prSet presAssocID="{E1650389-1559-994E-B4F0-5C7128DDC278}" presName="parentLeftMargin" presStyleLbl="node1" presStyleIdx="0" presStyleCnt="4"/>
      <dgm:spPr/>
    </dgm:pt>
    <dgm:pt modelId="{A1011DC2-91E9-404A-BEDB-F6648C55F4A8}" type="pres">
      <dgm:prSet presAssocID="{E1650389-1559-994E-B4F0-5C7128DDC27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5F6FC7F-3E22-F943-9BF8-EAFC3808184E}" type="pres">
      <dgm:prSet presAssocID="{E1650389-1559-994E-B4F0-5C7128DDC278}" presName="negativeSpace" presStyleCnt="0"/>
      <dgm:spPr/>
    </dgm:pt>
    <dgm:pt modelId="{DE5B8E34-AF4F-9E4B-B494-DCC3EBFF04C0}" type="pres">
      <dgm:prSet presAssocID="{E1650389-1559-994E-B4F0-5C7128DDC278}" presName="childText" presStyleLbl="conFgAcc1" presStyleIdx="1" presStyleCnt="4">
        <dgm:presLayoutVars>
          <dgm:bulletEnabled val="1"/>
        </dgm:presLayoutVars>
      </dgm:prSet>
      <dgm:spPr/>
    </dgm:pt>
    <dgm:pt modelId="{416B6601-1873-6045-9C32-B2FD4F6A2A09}" type="pres">
      <dgm:prSet presAssocID="{AB5FC285-EDE9-1B48-9085-3FE8E04819AD}" presName="spaceBetweenRectangles" presStyleCnt="0"/>
      <dgm:spPr/>
    </dgm:pt>
    <dgm:pt modelId="{F438EB22-121C-C245-ADA2-968693DC0E1D}" type="pres">
      <dgm:prSet presAssocID="{6007766E-F090-EE49-8BA7-FF2407DABFA9}" presName="parentLin" presStyleCnt="0"/>
      <dgm:spPr/>
    </dgm:pt>
    <dgm:pt modelId="{C2286C24-3597-8247-B2DC-C4C1B9359564}" type="pres">
      <dgm:prSet presAssocID="{6007766E-F090-EE49-8BA7-FF2407DABFA9}" presName="parentLeftMargin" presStyleLbl="node1" presStyleIdx="1" presStyleCnt="4"/>
      <dgm:spPr/>
    </dgm:pt>
    <dgm:pt modelId="{68957059-8F8A-0644-B6E2-203751A239E1}" type="pres">
      <dgm:prSet presAssocID="{6007766E-F090-EE49-8BA7-FF2407DABFA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53F6CCF-38FF-B04B-9863-E0BD25D80949}" type="pres">
      <dgm:prSet presAssocID="{6007766E-F090-EE49-8BA7-FF2407DABFA9}" presName="negativeSpace" presStyleCnt="0"/>
      <dgm:spPr/>
    </dgm:pt>
    <dgm:pt modelId="{B948AB85-DEFB-284B-B23E-4CB26CA409AF}" type="pres">
      <dgm:prSet presAssocID="{6007766E-F090-EE49-8BA7-FF2407DABFA9}" presName="childText" presStyleLbl="conFgAcc1" presStyleIdx="2" presStyleCnt="4">
        <dgm:presLayoutVars>
          <dgm:bulletEnabled val="1"/>
        </dgm:presLayoutVars>
      </dgm:prSet>
      <dgm:spPr/>
    </dgm:pt>
    <dgm:pt modelId="{A23FCEE9-66E3-2E4C-9017-6CC08682D735}" type="pres">
      <dgm:prSet presAssocID="{4773FD71-E70D-884D-A5C0-609DB669E184}" presName="spaceBetweenRectangles" presStyleCnt="0"/>
      <dgm:spPr/>
    </dgm:pt>
    <dgm:pt modelId="{5ABF173B-45C4-3A4D-8B4E-1C79C6DCE871}" type="pres">
      <dgm:prSet presAssocID="{252253C6-E1DD-DC42-AF7D-855468C1C508}" presName="parentLin" presStyleCnt="0"/>
      <dgm:spPr/>
    </dgm:pt>
    <dgm:pt modelId="{8F253BB9-CFC0-F84D-A5AF-94706869B16C}" type="pres">
      <dgm:prSet presAssocID="{252253C6-E1DD-DC42-AF7D-855468C1C508}" presName="parentLeftMargin" presStyleLbl="node1" presStyleIdx="2" presStyleCnt="4"/>
      <dgm:spPr/>
    </dgm:pt>
    <dgm:pt modelId="{FD99B74E-B59B-C34C-8AED-17392AF27FE6}" type="pres">
      <dgm:prSet presAssocID="{252253C6-E1DD-DC42-AF7D-855468C1C50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0C51A0CB-7DCA-5045-8AFD-9593F9A73EED}" type="pres">
      <dgm:prSet presAssocID="{252253C6-E1DD-DC42-AF7D-855468C1C508}" presName="negativeSpace" presStyleCnt="0"/>
      <dgm:spPr/>
    </dgm:pt>
    <dgm:pt modelId="{3346E5E7-681F-6B49-8577-FD665135923D}" type="pres">
      <dgm:prSet presAssocID="{252253C6-E1DD-DC42-AF7D-855468C1C508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A94E6001-4867-7B43-8EEB-03FCC2A08CB8}" srcId="{E39D2F35-A045-B849-8EF0-B00C8A82BA2E}" destId="{D133ECC1-0250-8E4B-B89E-B0DA83B88B97}" srcOrd="0" destOrd="0" parTransId="{3AE269F9-60B1-F846-9F4D-E688E4F4CA25}" sibTransId="{1A1FA6F4-A3B2-2A46-9460-F1E2E79FB620}"/>
    <dgm:cxn modelId="{4782920E-8BEC-0644-998E-3C43D22F398C}" type="presOf" srcId="{6007766E-F090-EE49-8BA7-FF2407DABFA9}" destId="{C2286C24-3597-8247-B2DC-C4C1B9359564}" srcOrd="0" destOrd="0" presId="urn:microsoft.com/office/officeart/2005/8/layout/list1"/>
    <dgm:cxn modelId="{526BFA13-4F51-3E42-A84E-B4E4DDA927C4}" type="presOf" srcId="{6FD37505-5692-3746-807B-6CEB6304778F}" destId="{DE5B8E34-AF4F-9E4B-B494-DCC3EBFF04C0}" srcOrd="0" destOrd="0" presId="urn:microsoft.com/office/officeart/2005/8/layout/list1"/>
    <dgm:cxn modelId="{05C87A19-D2EF-5844-B930-939E8AE6AACB}" type="presOf" srcId="{D133ECC1-0250-8E4B-B89E-B0DA83B88B97}" destId="{CEE9CD3F-3A81-604D-B219-46F16C8230E7}" srcOrd="0" destOrd="0" presId="urn:microsoft.com/office/officeart/2005/8/layout/list1"/>
    <dgm:cxn modelId="{2C97A920-BAE2-7148-8B03-4AF17FCFD380}" srcId="{E39D2F35-A045-B849-8EF0-B00C8A82BA2E}" destId="{252253C6-E1DD-DC42-AF7D-855468C1C508}" srcOrd="3" destOrd="0" parTransId="{A5DE5955-02C4-A545-B2C7-872E8AC4075A}" sibTransId="{A6962D22-2B65-E34C-9525-EB986A112B1A}"/>
    <dgm:cxn modelId="{B824A233-6C72-8042-8FDF-F31C4FC9D7A0}" type="presOf" srcId="{6007766E-F090-EE49-8BA7-FF2407DABFA9}" destId="{68957059-8F8A-0644-B6E2-203751A239E1}" srcOrd="1" destOrd="0" presId="urn:microsoft.com/office/officeart/2005/8/layout/list1"/>
    <dgm:cxn modelId="{CA568834-498D-C745-B815-29B87E48E7C5}" srcId="{252253C6-E1DD-DC42-AF7D-855468C1C508}" destId="{2B16BD9F-14DF-FA43-AAB2-4F59FF9F95A9}" srcOrd="0" destOrd="0" parTransId="{8DAA52F0-15ED-DB4D-A9C3-55FCF71D5EA5}" sibTransId="{1014B6F9-E958-244F-8125-77C583192595}"/>
    <dgm:cxn modelId="{14ED8438-806C-F547-B79A-941E14FFD500}" srcId="{E1650389-1559-994E-B4F0-5C7128DDC278}" destId="{6FD37505-5692-3746-807B-6CEB6304778F}" srcOrd="0" destOrd="0" parTransId="{C328DAB0-7D4F-7843-A594-0A2DD509F9A5}" sibTransId="{C05B5C0C-D280-1049-AA9E-B3FEE2E25ABE}"/>
    <dgm:cxn modelId="{F2F17A3F-F441-C342-93D9-E9975B9E05BB}" srcId="{E39D2F35-A045-B849-8EF0-B00C8A82BA2E}" destId="{6007766E-F090-EE49-8BA7-FF2407DABFA9}" srcOrd="2" destOrd="0" parTransId="{0DA2FB10-3984-EF44-AD5B-3321D1725546}" sibTransId="{4773FD71-E70D-884D-A5C0-609DB669E184}"/>
    <dgm:cxn modelId="{7317E958-A92B-A84C-A10C-F99CB164FE8C}" type="presOf" srcId="{252253C6-E1DD-DC42-AF7D-855468C1C508}" destId="{FD99B74E-B59B-C34C-8AED-17392AF27FE6}" srcOrd="1" destOrd="0" presId="urn:microsoft.com/office/officeart/2005/8/layout/list1"/>
    <dgm:cxn modelId="{B90C676D-FF49-1A40-95BA-10D913EFE484}" type="presOf" srcId="{44B9AF3D-E68A-454F-BAE7-08B4B35BDAEB}" destId="{B3699F38-F03A-424E-963E-283049F740D4}" srcOrd="0" destOrd="0" presId="urn:microsoft.com/office/officeart/2005/8/layout/list1"/>
    <dgm:cxn modelId="{245CB673-4C0D-9145-8F29-6DB1AA338887}" type="presOf" srcId="{E1650389-1559-994E-B4F0-5C7128DDC278}" destId="{A1011DC2-91E9-404A-BEDB-F6648C55F4A8}" srcOrd="1" destOrd="0" presId="urn:microsoft.com/office/officeart/2005/8/layout/list1"/>
    <dgm:cxn modelId="{0BDA6E7C-38AE-B043-9D84-00C7AFC8765B}" type="presOf" srcId="{E1650389-1559-994E-B4F0-5C7128DDC278}" destId="{6D6492CB-B38B-EB43-9610-2F11449627A1}" srcOrd="0" destOrd="0" presId="urn:microsoft.com/office/officeart/2005/8/layout/list1"/>
    <dgm:cxn modelId="{88BE7B8A-DC64-4D4B-B137-480604B43FA7}" srcId="{6007766E-F090-EE49-8BA7-FF2407DABFA9}" destId="{4C4E55CB-6688-6245-98C8-8379E5D7332D}" srcOrd="0" destOrd="0" parTransId="{C02945B9-0377-D044-82A0-D465DC108D3A}" sibTransId="{7E1DB512-0533-8E47-9E68-A71F26EC199C}"/>
    <dgm:cxn modelId="{19EC28A8-570C-DC4C-B025-D560082B5680}" type="presOf" srcId="{D133ECC1-0250-8E4B-B89E-B0DA83B88B97}" destId="{8FAFB522-6E94-D04D-A962-3BF8774B3C80}" srcOrd="1" destOrd="0" presId="urn:microsoft.com/office/officeart/2005/8/layout/list1"/>
    <dgm:cxn modelId="{96C04AB1-0F18-C347-AC43-25BA54A41984}" srcId="{E39D2F35-A045-B849-8EF0-B00C8A82BA2E}" destId="{E1650389-1559-994E-B4F0-5C7128DDC278}" srcOrd="1" destOrd="0" parTransId="{440AB65E-D4BE-8A46-9C72-EAB56AB29923}" sibTransId="{AB5FC285-EDE9-1B48-9085-3FE8E04819AD}"/>
    <dgm:cxn modelId="{772FF1C1-8049-F84C-9C2A-325DDFF2B184}" type="presOf" srcId="{252253C6-E1DD-DC42-AF7D-855468C1C508}" destId="{8F253BB9-CFC0-F84D-A5AF-94706869B16C}" srcOrd="0" destOrd="0" presId="urn:microsoft.com/office/officeart/2005/8/layout/list1"/>
    <dgm:cxn modelId="{7AFF39C9-0925-D04A-8846-4C210A75EAB9}" srcId="{D133ECC1-0250-8E4B-B89E-B0DA83B88B97}" destId="{44B9AF3D-E68A-454F-BAE7-08B4B35BDAEB}" srcOrd="0" destOrd="0" parTransId="{FCB793CE-F49D-664F-AF5D-4F6731516279}" sibTransId="{71CC2277-C73F-0E42-BA78-C6BA83F04F88}"/>
    <dgm:cxn modelId="{0CBEB2E1-1464-9545-86E4-7546CF2C7D56}" type="presOf" srcId="{2B16BD9F-14DF-FA43-AAB2-4F59FF9F95A9}" destId="{3346E5E7-681F-6B49-8577-FD665135923D}" srcOrd="0" destOrd="0" presId="urn:microsoft.com/office/officeart/2005/8/layout/list1"/>
    <dgm:cxn modelId="{743BA9E7-6656-7F44-A84F-CF9126C6458D}" type="presOf" srcId="{4C4E55CB-6688-6245-98C8-8379E5D7332D}" destId="{B948AB85-DEFB-284B-B23E-4CB26CA409AF}" srcOrd="0" destOrd="0" presId="urn:microsoft.com/office/officeart/2005/8/layout/list1"/>
    <dgm:cxn modelId="{6C22FDE9-35D5-1044-A40C-CC0B8CA47FB0}" type="presOf" srcId="{E39D2F35-A045-B849-8EF0-B00C8A82BA2E}" destId="{BD98A8B3-393B-AB44-884C-8BD5B41F555B}" srcOrd="0" destOrd="0" presId="urn:microsoft.com/office/officeart/2005/8/layout/list1"/>
    <dgm:cxn modelId="{B66BD023-1A8E-7A4B-BD2F-00314EE900C8}" type="presParOf" srcId="{BD98A8B3-393B-AB44-884C-8BD5B41F555B}" destId="{A9A51380-7318-A34A-81C7-890EB0A75615}" srcOrd="0" destOrd="0" presId="urn:microsoft.com/office/officeart/2005/8/layout/list1"/>
    <dgm:cxn modelId="{9209DAC6-DF22-FB41-ACBF-5024C7FDD145}" type="presParOf" srcId="{A9A51380-7318-A34A-81C7-890EB0A75615}" destId="{CEE9CD3F-3A81-604D-B219-46F16C8230E7}" srcOrd="0" destOrd="0" presId="urn:microsoft.com/office/officeart/2005/8/layout/list1"/>
    <dgm:cxn modelId="{5AAAFE0C-01EA-B94C-9AD9-C750FE4C93D5}" type="presParOf" srcId="{A9A51380-7318-A34A-81C7-890EB0A75615}" destId="{8FAFB522-6E94-D04D-A962-3BF8774B3C80}" srcOrd="1" destOrd="0" presId="urn:microsoft.com/office/officeart/2005/8/layout/list1"/>
    <dgm:cxn modelId="{0AA3C27A-7036-B146-B44D-5D4D2C4F5A73}" type="presParOf" srcId="{BD98A8B3-393B-AB44-884C-8BD5B41F555B}" destId="{04D5EF01-DDE0-FA4F-9009-EB69618F4F48}" srcOrd="1" destOrd="0" presId="urn:microsoft.com/office/officeart/2005/8/layout/list1"/>
    <dgm:cxn modelId="{55409A15-53DB-1042-B292-97593BFB45C9}" type="presParOf" srcId="{BD98A8B3-393B-AB44-884C-8BD5B41F555B}" destId="{B3699F38-F03A-424E-963E-283049F740D4}" srcOrd="2" destOrd="0" presId="urn:microsoft.com/office/officeart/2005/8/layout/list1"/>
    <dgm:cxn modelId="{99832CFF-F339-1840-A84A-1DD067E3CC59}" type="presParOf" srcId="{BD98A8B3-393B-AB44-884C-8BD5B41F555B}" destId="{CFEA40AA-4AFD-4F42-9625-BDD23E216BE1}" srcOrd="3" destOrd="0" presId="urn:microsoft.com/office/officeart/2005/8/layout/list1"/>
    <dgm:cxn modelId="{BC2FFEC8-5129-E740-8A61-4590B6A25A5E}" type="presParOf" srcId="{BD98A8B3-393B-AB44-884C-8BD5B41F555B}" destId="{6952CA9D-52C3-C84D-A424-F6B67ECC136F}" srcOrd="4" destOrd="0" presId="urn:microsoft.com/office/officeart/2005/8/layout/list1"/>
    <dgm:cxn modelId="{A04A9402-0CB1-4E4D-8329-BF3E2BE718FC}" type="presParOf" srcId="{6952CA9D-52C3-C84D-A424-F6B67ECC136F}" destId="{6D6492CB-B38B-EB43-9610-2F11449627A1}" srcOrd="0" destOrd="0" presId="urn:microsoft.com/office/officeart/2005/8/layout/list1"/>
    <dgm:cxn modelId="{E7AA22F9-5617-A340-B2B3-3202692E5A85}" type="presParOf" srcId="{6952CA9D-52C3-C84D-A424-F6B67ECC136F}" destId="{A1011DC2-91E9-404A-BEDB-F6648C55F4A8}" srcOrd="1" destOrd="0" presId="urn:microsoft.com/office/officeart/2005/8/layout/list1"/>
    <dgm:cxn modelId="{E50442E9-55DA-8643-85CF-D1F21F35E357}" type="presParOf" srcId="{BD98A8B3-393B-AB44-884C-8BD5B41F555B}" destId="{55F6FC7F-3E22-F943-9BF8-EAFC3808184E}" srcOrd="5" destOrd="0" presId="urn:microsoft.com/office/officeart/2005/8/layout/list1"/>
    <dgm:cxn modelId="{DCDE8638-89AE-1F4F-A656-AE673D7A8B7D}" type="presParOf" srcId="{BD98A8B3-393B-AB44-884C-8BD5B41F555B}" destId="{DE5B8E34-AF4F-9E4B-B494-DCC3EBFF04C0}" srcOrd="6" destOrd="0" presId="urn:microsoft.com/office/officeart/2005/8/layout/list1"/>
    <dgm:cxn modelId="{C673963C-6393-8842-B88B-318E7B5B96B6}" type="presParOf" srcId="{BD98A8B3-393B-AB44-884C-8BD5B41F555B}" destId="{416B6601-1873-6045-9C32-B2FD4F6A2A09}" srcOrd="7" destOrd="0" presId="urn:microsoft.com/office/officeart/2005/8/layout/list1"/>
    <dgm:cxn modelId="{4A3112E0-A314-1C40-8D25-BBE4ABE31998}" type="presParOf" srcId="{BD98A8B3-393B-AB44-884C-8BD5B41F555B}" destId="{F438EB22-121C-C245-ADA2-968693DC0E1D}" srcOrd="8" destOrd="0" presId="urn:microsoft.com/office/officeart/2005/8/layout/list1"/>
    <dgm:cxn modelId="{62F952E8-4340-DE42-AC41-69CA8F2C429B}" type="presParOf" srcId="{F438EB22-121C-C245-ADA2-968693DC0E1D}" destId="{C2286C24-3597-8247-B2DC-C4C1B9359564}" srcOrd="0" destOrd="0" presId="urn:microsoft.com/office/officeart/2005/8/layout/list1"/>
    <dgm:cxn modelId="{A2EBE37F-7D41-A242-8C29-E901FAB7022E}" type="presParOf" srcId="{F438EB22-121C-C245-ADA2-968693DC0E1D}" destId="{68957059-8F8A-0644-B6E2-203751A239E1}" srcOrd="1" destOrd="0" presId="urn:microsoft.com/office/officeart/2005/8/layout/list1"/>
    <dgm:cxn modelId="{384EB685-8E3C-7244-B687-14368C58A24F}" type="presParOf" srcId="{BD98A8B3-393B-AB44-884C-8BD5B41F555B}" destId="{753F6CCF-38FF-B04B-9863-E0BD25D80949}" srcOrd="9" destOrd="0" presId="urn:microsoft.com/office/officeart/2005/8/layout/list1"/>
    <dgm:cxn modelId="{460C0506-4F8A-F041-9C2D-B5BC65170D90}" type="presParOf" srcId="{BD98A8B3-393B-AB44-884C-8BD5B41F555B}" destId="{B948AB85-DEFB-284B-B23E-4CB26CA409AF}" srcOrd="10" destOrd="0" presId="urn:microsoft.com/office/officeart/2005/8/layout/list1"/>
    <dgm:cxn modelId="{A26F02C7-FDF7-9149-8B7A-13B7EF453707}" type="presParOf" srcId="{BD98A8B3-393B-AB44-884C-8BD5B41F555B}" destId="{A23FCEE9-66E3-2E4C-9017-6CC08682D735}" srcOrd="11" destOrd="0" presId="urn:microsoft.com/office/officeart/2005/8/layout/list1"/>
    <dgm:cxn modelId="{FD661D8F-1875-2246-AC40-7ACFBC07F7DA}" type="presParOf" srcId="{BD98A8B3-393B-AB44-884C-8BD5B41F555B}" destId="{5ABF173B-45C4-3A4D-8B4E-1C79C6DCE871}" srcOrd="12" destOrd="0" presId="urn:microsoft.com/office/officeart/2005/8/layout/list1"/>
    <dgm:cxn modelId="{C9BEE3F6-E4D3-3745-9441-B1700281BB09}" type="presParOf" srcId="{5ABF173B-45C4-3A4D-8B4E-1C79C6DCE871}" destId="{8F253BB9-CFC0-F84D-A5AF-94706869B16C}" srcOrd="0" destOrd="0" presId="urn:microsoft.com/office/officeart/2005/8/layout/list1"/>
    <dgm:cxn modelId="{29DA1D65-4351-824D-8175-9E10E3C9AD42}" type="presParOf" srcId="{5ABF173B-45C4-3A4D-8B4E-1C79C6DCE871}" destId="{FD99B74E-B59B-C34C-8AED-17392AF27FE6}" srcOrd="1" destOrd="0" presId="urn:microsoft.com/office/officeart/2005/8/layout/list1"/>
    <dgm:cxn modelId="{45499D87-1774-0549-97D0-B74152CD44A6}" type="presParOf" srcId="{BD98A8B3-393B-AB44-884C-8BD5B41F555B}" destId="{0C51A0CB-7DCA-5045-8AFD-9593F9A73EED}" srcOrd="13" destOrd="0" presId="urn:microsoft.com/office/officeart/2005/8/layout/list1"/>
    <dgm:cxn modelId="{F6E63DCC-A4BD-7442-8740-538EB407ADA3}" type="presParOf" srcId="{BD98A8B3-393B-AB44-884C-8BD5B41F555B}" destId="{3346E5E7-681F-6B49-8577-FD665135923D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19B7428-D4E1-2A45-8029-3EF1D0B27792}" type="doc">
      <dgm:prSet loTypeId="urn:microsoft.com/office/officeart/2005/8/layout/h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AF5C51C-36CF-944F-990E-DBA96EAB89AB}">
      <dgm:prSet phldrT="[Text]" custT="1"/>
      <dgm:spPr/>
      <dgm:t>
        <a:bodyPr/>
        <a:lstStyle/>
        <a:p>
          <a:pPr rtl="0"/>
          <a:r>
            <a:rPr lang="en-US" sz="1800" dirty="0"/>
            <a:t>Centralized</a:t>
          </a:r>
        </a:p>
      </dgm:t>
    </dgm:pt>
    <dgm:pt modelId="{D08D390C-9928-8A48-9B89-001E67D294ED}" type="parTrans" cxnId="{54AE9783-2B88-704D-A7A6-C47C7C0FC1FB}">
      <dgm:prSet/>
      <dgm:spPr/>
      <dgm:t>
        <a:bodyPr/>
        <a:lstStyle/>
        <a:p>
          <a:endParaRPr lang="en-US" sz="1800"/>
        </a:p>
      </dgm:t>
    </dgm:pt>
    <dgm:pt modelId="{56540C94-DB5A-9542-AD67-79267FB4129A}" type="sibTrans" cxnId="{54AE9783-2B88-704D-A7A6-C47C7C0FC1FB}">
      <dgm:prSet/>
      <dgm:spPr/>
      <dgm:t>
        <a:bodyPr/>
        <a:lstStyle/>
        <a:p>
          <a:endParaRPr lang="en-US" sz="1800"/>
        </a:p>
      </dgm:t>
    </dgm:pt>
    <dgm:pt modelId="{CD2D169E-5C78-C542-86C4-3A55D5A12655}">
      <dgm:prSet phldrT="[Text]" custT="1"/>
      <dgm:spPr/>
      <dgm:t>
        <a:bodyPr/>
        <a:lstStyle/>
        <a:p>
          <a:pPr rtl="0"/>
          <a:r>
            <a:rPr lang="en-US" sz="1800" dirty="0"/>
            <a:t>Distributed</a:t>
          </a:r>
        </a:p>
      </dgm:t>
    </dgm:pt>
    <dgm:pt modelId="{93350742-EA4E-8245-AF5B-8899CAC4F543}" type="parTrans" cxnId="{D9D93EE9-BD4E-3048-91CB-868264B2A50B}">
      <dgm:prSet/>
      <dgm:spPr/>
      <dgm:t>
        <a:bodyPr/>
        <a:lstStyle/>
        <a:p>
          <a:endParaRPr lang="en-US" sz="1800"/>
        </a:p>
      </dgm:t>
    </dgm:pt>
    <dgm:pt modelId="{2ACE14DB-78C4-1240-83C1-A11FAE7240EE}" type="sibTrans" cxnId="{D9D93EE9-BD4E-3048-91CB-868264B2A50B}">
      <dgm:prSet/>
      <dgm:spPr/>
      <dgm:t>
        <a:bodyPr/>
        <a:lstStyle/>
        <a:p>
          <a:endParaRPr lang="en-US" sz="1800"/>
        </a:p>
      </dgm:t>
    </dgm:pt>
    <dgm:pt modelId="{4CC452BF-A9D7-F14B-B393-F03486164AC2}">
      <dgm:prSet phldrT="[Text]" custT="1"/>
      <dgm:spPr/>
      <dgm:t>
        <a:bodyPr/>
        <a:lstStyle/>
        <a:p>
          <a:r>
            <a:rPr lang="en-US" sz="1800" dirty="0"/>
            <a:t>WWW</a:t>
          </a:r>
        </a:p>
      </dgm:t>
    </dgm:pt>
    <dgm:pt modelId="{C9EC759B-E4FD-0748-A4E9-D4C02F4EE275}" type="parTrans" cxnId="{C5A7B9A3-7178-5542-9570-05ACA575188C}">
      <dgm:prSet/>
      <dgm:spPr/>
      <dgm:t>
        <a:bodyPr/>
        <a:lstStyle/>
        <a:p>
          <a:endParaRPr lang="en-US" sz="1800"/>
        </a:p>
      </dgm:t>
    </dgm:pt>
    <dgm:pt modelId="{38DE74BC-E36A-4743-ADF7-46442B4CF3AD}" type="sibTrans" cxnId="{C5A7B9A3-7178-5542-9570-05ACA575188C}">
      <dgm:prSet/>
      <dgm:spPr/>
      <dgm:t>
        <a:bodyPr/>
        <a:lstStyle/>
        <a:p>
          <a:endParaRPr lang="en-US" sz="1800"/>
        </a:p>
      </dgm:t>
    </dgm:pt>
    <dgm:pt modelId="{26C47D3B-440D-6C42-8E7E-1A9F92880166}">
      <dgm:prSet phldrT="[Text]" custT="1"/>
      <dgm:spPr/>
      <dgm:t>
        <a:bodyPr/>
        <a:lstStyle/>
        <a:p>
          <a:r>
            <a:rPr lang="en-US" sz="1800" dirty="0"/>
            <a:t>Grid</a:t>
          </a:r>
        </a:p>
      </dgm:t>
    </dgm:pt>
    <dgm:pt modelId="{CCD99291-D734-E948-9511-D9750BD2F174}" type="parTrans" cxnId="{EE81903A-AB09-644A-9531-4155C9319717}">
      <dgm:prSet/>
      <dgm:spPr/>
      <dgm:t>
        <a:bodyPr/>
        <a:lstStyle/>
        <a:p>
          <a:endParaRPr lang="en-US" sz="1800"/>
        </a:p>
      </dgm:t>
    </dgm:pt>
    <dgm:pt modelId="{D030BF58-2356-394E-857D-397FBFC4DA1F}" type="sibTrans" cxnId="{EE81903A-AB09-644A-9531-4155C9319717}">
      <dgm:prSet/>
      <dgm:spPr/>
      <dgm:t>
        <a:bodyPr/>
        <a:lstStyle/>
        <a:p>
          <a:endParaRPr lang="en-US" sz="1800"/>
        </a:p>
      </dgm:t>
    </dgm:pt>
    <dgm:pt modelId="{5063F42A-C93F-6C4B-83EE-3667C89EEC32}">
      <dgm:prSet phldrT="[Text]" custT="1"/>
      <dgm:spPr/>
      <dgm:t>
        <a:bodyPr/>
        <a:lstStyle/>
        <a:p>
          <a:r>
            <a:rPr lang="en-US" sz="1800" dirty="0"/>
            <a:t>P2P</a:t>
          </a:r>
        </a:p>
      </dgm:t>
    </dgm:pt>
    <dgm:pt modelId="{73FA6CFD-B52E-7043-BD0D-E19C7EFC8044}" type="parTrans" cxnId="{637B8D4E-400E-5C4B-B66C-0E9B7D4A8E3C}">
      <dgm:prSet/>
      <dgm:spPr/>
      <dgm:t>
        <a:bodyPr/>
        <a:lstStyle/>
        <a:p>
          <a:endParaRPr lang="en-US" sz="1800"/>
        </a:p>
      </dgm:t>
    </dgm:pt>
    <dgm:pt modelId="{1C471C20-2A77-DB42-B7DE-38D916D0FAAB}" type="sibTrans" cxnId="{637B8D4E-400E-5C4B-B66C-0E9B7D4A8E3C}">
      <dgm:prSet/>
      <dgm:spPr/>
      <dgm:t>
        <a:bodyPr/>
        <a:lstStyle/>
        <a:p>
          <a:endParaRPr lang="en-US" sz="1800"/>
        </a:p>
      </dgm:t>
    </dgm:pt>
    <dgm:pt modelId="{7DAAE86D-6187-D94E-80ED-13F42597BDF9}">
      <dgm:prSet phldrT="[Text]" custT="1"/>
      <dgm:spPr/>
      <dgm:t>
        <a:bodyPr/>
        <a:lstStyle/>
        <a:p>
          <a:r>
            <a:rPr lang="en-US" sz="1800" dirty="0"/>
            <a:t>Cloud</a:t>
          </a:r>
        </a:p>
      </dgm:t>
    </dgm:pt>
    <dgm:pt modelId="{DF071AFD-4D7F-5D47-8A2E-6B896187D10C}" type="parTrans" cxnId="{3242EC82-8231-C641-B8A6-B8EEA9BCAD47}">
      <dgm:prSet/>
      <dgm:spPr/>
      <dgm:t>
        <a:bodyPr/>
        <a:lstStyle/>
        <a:p>
          <a:endParaRPr lang="en-US" sz="1800"/>
        </a:p>
      </dgm:t>
    </dgm:pt>
    <dgm:pt modelId="{AE75CA50-2617-EA45-A61E-C0982BD0A384}" type="sibTrans" cxnId="{3242EC82-8231-C641-B8A6-B8EEA9BCAD47}">
      <dgm:prSet/>
      <dgm:spPr/>
      <dgm:t>
        <a:bodyPr/>
        <a:lstStyle/>
        <a:p>
          <a:endParaRPr lang="en-US" sz="1800"/>
        </a:p>
      </dgm:t>
    </dgm:pt>
    <dgm:pt modelId="{371A30B7-832B-5443-8C12-7AD307DAC665}">
      <dgm:prSet phldrT="[Text]" custT="1"/>
      <dgm:spPr/>
      <dgm:t>
        <a:bodyPr/>
        <a:lstStyle/>
        <a:p>
          <a:pPr rtl="0"/>
          <a:r>
            <a:rPr lang="en-US" sz="1800" dirty="0"/>
            <a:t>Data stored in one location</a:t>
          </a:r>
        </a:p>
      </dgm:t>
    </dgm:pt>
    <dgm:pt modelId="{F0B9B767-7E17-4743-8A0F-DE8D6F13DAC9}" type="parTrans" cxnId="{0239284C-1469-6340-8731-776A6DA69262}">
      <dgm:prSet/>
      <dgm:spPr/>
      <dgm:t>
        <a:bodyPr/>
        <a:lstStyle/>
        <a:p>
          <a:endParaRPr lang="en-US" sz="1800"/>
        </a:p>
      </dgm:t>
    </dgm:pt>
    <dgm:pt modelId="{357D93D8-7387-2548-A598-F4273FE8F27C}" type="sibTrans" cxnId="{0239284C-1469-6340-8731-776A6DA69262}">
      <dgm:prSet/>
      <dgm:spPr/>
      <dgm:t>
        <a:bodyPr/>
        <a:lstStyle/>
        <a:p>
          <a:endParaRPr lang="en-US" sz="1800"/>
        </a:p>
      </dgm:t>
    </dgm:pt>
    <dgm:pt modelId="{A43A7F6D-C08C-B941-B9C0-E26EE6D2B1FA}">
      <dgm:prSet phldrT="[Text]" custT="1"/>
      <dgm:spPr/>
      <dgm:t>
        <a:bodyPr/>
        <a:lstStyle/>
        <a:p>
          <a:pPr rtl="0"/>
          <a:r>
            <a:rPr lang="en-US" sz="1800" dirty="0"/>
            <a:t>Data distributed across several nodes, can be in different locations</a:t>
          </a:r>
        </a:p>
      </dgm:t>
    </dgm:pt>
    <dgm:pt modelId="{D4B804B0-0E65-E142-8075-72A1B08EB36D}" type="parTrans" cxnId="{FA4E86E7-EAE6-464E-BC77-B25417CFDA40}">
      <dgm:prSet/>
      <dgm:spPr/>
      <dgm:t>
        <a:bodyPr/>
        <a:lstStyle/>
        <a:p>
          <a:endParaRPr lang="en-US" sz="1800"/>
        </a:p>
      </dgm:t>
    </dgm:pt>
    <dgm:pt modelId="{D64E439D-C761-A64A-98DC-A7C7D81BACC1}" type="sibTrans" cxnId="{FA4E86E7-EAE6-464E-BC77-B25417CFDA40}">
      <dgm:prSet/>
      <dgm:spPr/>
      <dgm:t>
        <a:bodyPr/>
        <a:lstStyle/>
        <a:p>
          <a:endParaRPr lang="en-US" sz="1800"/>
        </a:p>
      </dgm:t>
    </dgm:pt>
    <dgm:pt modelId="{CF44EA12-077D-774F-ABE0-F2FAC9BDA071}">
      <dgm:prSet phldrT="[Text]" custT="1"/>
      <dgm:spPr/>
      <dgm:t>
        <a:bodyPr/>
        <a:lstStyle/>
        <a:p>
          <a:r>
            <a:rPr lang="en-US" sz="1800" dirty="0"/>
            <a:t>Stored all over the world, several owners of the data</a:t>
          </a:r>
        </a:p>
      </dgm:t>
    </dgm:pt>
    <dgm:pt modelId="{5A7415BA-B183-7C4A-BDC0-B7D612D04044}" type="parTrans" cxnId="{E73E20F2-7406-D54C-B5EC-E65980E96483}">
      <dgm:prSet/>
      <dgm:spPr/>
      <dgm:t>
        <a:bodyPr/>
        <a:lstStyle/>
        <a:p>
          <a:endParaRPr lang="en-US" sz="1800"/>
        </a:p>
      </dgm:t>
    </dgm:pt>
    <dgm:pt modelId="{9B0A9042-E8F1-9E4C-AD88-5A3498075ADB}" type="sibTrans" cxnId="{E73E20F2-7406-D54C-B5EC-E65980E96483}">
      <dgm:prSet/>
      <dgm:spPr/>
      <dgm:t>
        <a:bodyPr/>
        <a:lstStyle/>
        <a:p>
          <a:endParaRPr lang="en-US" sz="1800"/>
        </a:p>
      </dgm:t>
    </dgm:pt>
    <dgm:pt modelId="{678D33FF-11DF-F840-8DD1-32016F25787A}">
      <dgm:prSet phldrT="[Text]" custT="1"/>
      <dgm:spPr/>
      <dgm:t>
        <a:bodyPr/>
        <a:lstStyle/>
        <a:p>
          <a:r>
            <a:rPr lang="en-US" sz="1750" dirty="0"/>
            <a:t>Like </a:t>
          </a:r>
          <a:r>
            <a:rPr lang="en-US" sz="1750" dirty="0" err="1"/>
            <a:t>distribu</a:t>
          </a:r>
          <a:r>
            <a:rPr lang="en-US" sz="1750" dirty="0"/>
            <a:t>-ted, but </a:t>
          </a:r>
          <a:r>
            <a:rPr lang="en-AU" sz="1750" b="0" i="0" u="none" dirty="0"/>
            <a:t>each node manages own resource;  system doesn’t act as a single unit. </a:t>
          </a:r>
          <a:endParaRPr lang="en-US" sz="1750" dirty="0"/>
        </a:p>
      </dgm:t>
    </dgm:pt>
    <dgm:pt modelId="{60AA73B5-BC46-CC4B-A99B-9D0955738FD3}" type="parTrans" cxnId="{65B4CD3F-95B9-DF46-8738-5451144FC1B2}">
      <dgm:prSet/>
      <dgm:spPr/>
      <dgm:t>
        <a:bodyPr/>
        <a:lstStyle/>
        <a:p>
          <a:endParaRPr lang="en-US" sz="1800"/>
        </a:p>
      </dgm:t>
    </dgm:pt>
    <dgm:pt modelId="{29901B9D-66E9-F942-B0EB-123E345279BC}" type="sibTrans" cxnId="{65B4CD3F-95B9-DF46-8738-5451144FC1B2}">
      <dgm:prSet/>
      <dgm:spPr/>
      <dgm:t>
        <a:bodyPr/>
        <a:lstStyle/>
        <a:p>
          <a:endParaRPr lang="en-US" sz="1800"/>
        </a:p>
      </dgm:t>
    </dgm:pt>
    <dgm:pt modelId="{E7535836-AFC3-414F-9399-5583D363CBF5}">
      <dgm:prSet phldrT="[Text]" custT="1"/>
      <dgm:spPr/>
      <dgm:t>
        <a:bodyPr/>
        <a:lstStyle/>
        <a:p>
          <a:r>
            <a:rPr lang="en-US" sz="1800" dirty="0"/>
            <a:t>Li</a:t>
          </a:r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ke grid, but </a:t>
          </a:r>
          <a:r>
            <a:rPr lang="en-AU" altLang="en-US" sz="1800" b="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rPr>
            <a:t>nodes can join and leave network at will (unlike Grid)</a:t>
          </a:r>
          <a:endParaRPr lang="en-US" sz="18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524F8D5-0492-E34C-954D-E9F124D72272}" type="parTrans" cxnId="{3AAB7057-182E-A247-8EB5-FF2A42F13950}">
      <dgm:prSet/>
      <dgm:spPr/>
      <dgm:t>
        <a:bodyPr/>
        <a:lstStyle/>
        <a:p>
          <a:endParaRPr lang="en-US" sz="1800"/>
        </a:p>
      </dgm:t>
    </dgm:pt>
    <dgm:pt modelId="{340A748C-57F9-4842-AB77-0C2735650E63}" type="sibTrans" cxnId="{3AAB7057-182E-A247-8EB5-FF2A42F13950}">
      <dgm:prSet/>
      <dgm:spPr/>
      <dgm:t>
        <a:bodyPr/>
        <a:lstStyle/>
        <a:p>
          <a:endParaRPr lang="en-US" sz="1800"/>
        </a:p>
      </dgm:t>
    </dgm:pt>
    <dgm:pt modelId="{D4EB65A9-1111-FC47-BE4C-4643CD589E83}">
      <dgm:prSet phldrT="[Text]" custT="1"/>
      <dgm:spPr/>
      <dgm:t>
        <a:bodyPr/>
        <a:lstStyle/>
        <a:p>
          <a:r>
            <a:rPr lang="en-US" sz="1800" dirty="0"/>
            <a:t>Generalization of grid, but resources are accessed on-demand</a:t>
          </a:r>
        </a:p>
      </dgm:t>
    </dgm:pt>
    <dgm:pt modelId="{934F8D92-15A7-6641-8137-5EFE936EF652}" type="parTrans" cxnId="{C628C57F-08ED-E049-8022-5AC269203FC8}">
      <dgm:prSet/>
      <dgm:spPr/>
      <dgm:t>
        <a:bodyPr/>
        <a:lstStyle/>
        <a:p>
          <a:endParaRPr lang="en-US" sz="1800"/>
        </a:p>
      </dgm:t>
    </dgm:pt>
    <dgm:pt modelId="{ECD96AEE-4F93-5446-A7DC-DBEC31B94EE7}" type="sibTrans" cxnId="{C628C57F-08ED-E049-8022-5AC269203FC8}">
      <dgm:prSet/>
      <dgm:spPr/>
      <dgm:t>
        <a:bodyPr/>
        <a:lstStyle/>
        <a:p>
          <a:endParaRPr lang="en-US" sz="1800"/>
        </a:p>
      </dgm:t>
    </dgm:pt>
    <dgm:pt modelId="{D15D8621-4568-6F42-97AB-74387D2EBB97}" type="pres">
      <dgm:prSet presAssocID="{F19B7428-D4E1-2A45-8029-3EF1D0B27792}" presName="Name0" presStyleCnt="0">
        <dgm:presLayoutVars>
          <dgm:dir/>
          <dgm:animLvl val="lvl"/>
          <dgm:resizeHandles val="exact"/>
        </dgm:presLayoutVars>
      </dgm:prSet>
      <dgm:spPr/>
    </dgm:pt>
    <dgm:pt modelId="{43DE4C9D-322F-224C-B01C-64FED04C3C6A}" type="pres">
      <dgm:prSet presAssocID="{3AF5C51C-36CF-944F-990E-DBA96EAB89AB}" presName="composite" presStyleCnt="0"/>
      <dgm:spPr/>
    </dgm:pt>
    <dgm:pt modelId="{D9BA54A8-6A58-5543-AD71-6D117A6E22D8}" type="pres">
      <dgm:prSet presAssocID="{3AF5C51C-36CF-944F-990E-DBA96EAB89AB}" presName="parTx" presStyleLbl="alignNode1" presStyleIdx="0" presStyleCnt="6">
        <dgm:presLayoutVars>
          <dgm:chMax val="0"/>
          <dgm:chPref val="0"/>
          <dgm:bulletEnabled val="1"/>
        </dgm:presLayoutVars>
      </dgm:prSet>
      <dgm:spPr/>
    </dgm:pt>
    <dgm:pt modelId="{4E681BAC-4FDD-AA42-ADDF-1624FB4D2998}" type="pres">
      <dgm:prSet presAssocID="{3AF5C51C-36CF-944F-990E-DBA96EAB89AB}" presName="desTx" presStyleLbl="alignAccFollowNode1" presStyleIdx="0" presStyleCnt="6">
        <dgm:presLayoutVars>
          <dgm:bulletEnabled val="1"/>
        </dgm:presLayoutVars>
      </dgm:prSet>
      <dgm:spPr/>
    </dgm:pt>
    <dgm:pt modelId="{7D909B8F-9845-374A-9CD5-583A02FA8CB0}" type="pres">
      <dgm:prSet presAssocID="{56540C94-DB5A-9542-AD67-79267FB4129A}" presName="space" presStyleCnt="0"/>
      <dgm:spPr/>
    </dgm:pt>
    <dgm:pt modelId="{20BA9610-97BE-1B4F-AEE3-A8F203FD727E}" type="pres">
      <dgm:prSet presAssocID="{CD2D169E-5C78-C542-86C4-3A55D5A12655}" presName="composite" presStyleCnt="0"/>
      <dgm:spPr/>
    </dgm:pt>
    <dgm:pt modelId="{CB4EC7C8-1C88-4642-A58B-64133C947B11}" type="pres">
      <dgm:prSet presAssocID="{CD2D169E-5C78-C542-86C4-3A55D5A12655}" presName="parTx" presStyleLbl="alignNode1" presStyleIdx="1" presStyleCnt="6">
        <dgm:presLayoutVars>
          <dgm:chMax val="0"/>
          <dgm:chPref val="0"/>
          <dgm:bulletEnabled val="1"/>
        </dgm:presLayoutVars>
      </dgm:prSet>
      <dgm:spPr/>
    </dgm:pt>
    <dgm:pt modelId="{C35891AC-D83D-EE41-B2B1-08FD3293D812}" type="pres">
      <dgm:prSet presAssocID="{CD2D169E-5C78-C542-86C4-3A55D5A12655}" presName="desTx" presStyleLbl="alignAccFollowNode1" presStyleIdx="1" presStyleCnt="6">
        <dgm:presLayoutVars>
          <dgm:bulletEnabled val="1"/>
        </dgm:presLayoutVars>
      </dgm:prSet>
      <dgm:spPr/>
    </dgm:pt>
    <dgm:pt modelId="{3C37F0DC-CB68-8A4C-8078-F6D588B5456F}" type="pres">
      <dgm:prSet presAssocID="{2ACE14DB-78C4-1240-83C1-A11FAE7240EE}" presName="space" presStyleCnt="0"/>
      <dgm:spPr/>
    </dgm:pt>
    <dgm:pt modelId="{4D4503B0-539F-2945-ADF2-ABFF36E001B4}" type="pres">
      <dgm:prSet presAssocID="{4CC452BF-A9D7-F14B-B393-F03486164AC2}" presName="composite" presStyleCnt="0"/>
      <dgm:spPr/>
    </dgm:pt>
    <dgm:pt modelId="{A6DB50A0-9A54-1641-A38F-DDBCEB984A00}" type="pres">
      <dgm:prSet presAssocID="{4CC452BF-A9D7-F14B-B393-F03486164AC2}" presName="parTx" presStyleLbl="alignNode1" presStyleIdx="2" presStyleCnt="6">
        <dgm:presLayoutVars>
          <dgm:chMax val="0"/>
          <dgm:chPref val="0"/>
          <dgm:bulletEnabled val="1"/>
        </dgm:presLayoutVars>
      </dgm:prSet>
      <dgm:spPr/>
    </dgm:pt>
    <dgm:pt modelId="{36F60ABD-60F7-F240-98AC-07A5C32ACEDD}" type="pres">
      <dgm:prSet presAssocID="{4CC452BF-A9D7-F14B-B393-F03486164AC2}" presName="desTx" presStyleLbl="alignAccFollowNode1" presStyleIdx="2" presStyleCnt="6">
        <dgm:presLayoutVars>
          <dgm:bulletEnabled val="1"/>
        </dgm:presLayoutVars>
      </dgm:prSet>
      <dgm:spPr/>
    </dgm:pt>
    <dgm:pt modelId="{FFB33449-360C-FC4E-A687-E72298C4E47B}" type="pres">
      <dgm:prSet presAssocID="{38DE74BC-E36A-4743-ADF7-46442B4CF3AD}" presName="space" presStyleCnt="0"/>
      <dgm:spPr/>
    </dgm:pt>
    <dgm:pt modelId="{453D8262-FD3F-184C-9651-9F9D386A0A47}" type="pres">
      <dgm:prSet presAssocID="{26C47D3B-440D-6C42-8E7E-1A9F92880166}" presName="composite" presStyleCnt="0"/>
      <dgm:spPr/>
    </dgm:pt>
    <dgm:pt modelId="{494A094D-7D62-EB46-A3BC-555A7257CE50}" type="pres">
      <dgm:prSet presAssocID="{26C47D3B-440D-6C42-8E7E-1A9F92880166}" presName="parTx" presStyleLbl="alignNode1" presStyleIdx="3" presStyleCnt="6">
        <dgm:presLayoutVars>
          <dgm:chMax val="0"/>
          <dgm:chPref val="0"/>
          <dgm:bulletEnabled val="1"/>
        </dgm:presLayoutVars>
      </dgm:prSet>
      <dgm:spPr/>
    </dgm:pt>
    <dgm:pt modelId="{E1A3A105-DF91-2E44-9C13-048824AAC8B3}" type="pres">
      <dgm:prSet presAssocID="{26C47D3B-440D-6C42-8E7E-1A9F92880166}" presName="desTx" presStyleLbl="alignAccFollowNode1" presStyleIdx="3" presStyleCnt="6">
        <dgm:presLayoutVars>
          <dgm:bulletEnabled val="1"/>
        </dgm:presLayoutVars>
      </dgm:prSet>
      <dgm:spPr/>
    </dgm:pt>
    <dgm:pt modelId="{07FECC1F-070A-924D-984C-D512D1D4C54B}" type="pres">
      <dgm:prSet presAssocID="{D030BF58-2356-394E-857D-397FBFC4DA1F}" presName="space" presStyleCnt="0"/>
      <dgm:spPr/>
    </dgm:pt>
    <dgm:pt modelId="{FC66E904-D68F-474C-ABA3-3AF64C6B2303}" type="pres">
      <dgm:prSet presAssocID="{5063F42A-C93F-6C4B-83EE-3667C89EEC32}" presName="composite" presStyleCnt="0"/>
      <dgm:spPr/>
    </dgm:pt>
    <dgm:pt modelId="{6EB2AAA1-CAA9-1D4A-A214-7E142B572661}" type="pres">
      <dgm:prSet presAssocID="{5063F42A-C93F-6C4B-83EE-3667C89EEC32}" presName="parTx" presStyleLbl="alignNode1" presStyleIdx="4" presStyleCnt="6">
        <dgm:presLayoutVars>
          <dgm:chMax val="0"/>
          <dgm:chPref val="0"/>
          <dgm:bulletEnabled val="1"/>
        </dgm:presLayoutVars>
      </dgm:prSet>
      <dgm:spPr/>
    </dgm:pt>
    <dgm:pt modelId="{8E033D71-47C2-BE46-9160-172A353A33FE}" type="pres">
      <dgm:prSet presAssocID="{5063F42A-C93F-6C4B-83EE-3667C89EEC32}" presName="desTx" presStyleLbl="alignAccFollowNode1" presStyleIdx="4" presStyleCnt="6">
        <dgm:presLayoutVars>
          <dgm:bulletEnabled val="1"/>
        </dgm:presLayoutVars>
      </dgm:prSet>
      <dgm:spPr/>
    </dgm:pt>
    <dgm:pt modelId="{CEEC413B-6C0A-EF44-9759-235F5933406D}" type="pres">
      <dgm:prSet presAssocID="{1C471C20-2A77-DB42-B7DE-38D916D0FAAB}" presName="space" presStyleCnt="0"/>
      <dgm:spPr/>
    </dgm:pt>
    <dgm:pt modelId="{F0818510-DA74-D440-B298-FA664103936B}" type="pres">
      <dgm:prSet presAssocID="{7DAAE86D-6187-D94E-80ED-13F42597BDF9}" presName="composite" presStyleCnt="0"/>
      <dgm:spPr/>
    </dgm:pt>
    <dgm:pt modelId="{4E1AA2C3-7D69-4E40-83AA-597821490B3E}" type="pres">
      <dgm:prSet presAssocID="{7DAAE86D-6187-D94E-80ED-13F42597BDF9}" presName="parTx" presStyleLbl="alignNode1" presStyleIdx="5" presStyleCnt="6" custScaleX="113414">
        <dgm:presLayoutVars>
          <dgm:chMax val="0"/>
          <dgm:chPref val="0"/>
          <dgm:bulletEnabled val="1"/>
        </dgm:presLayoutVars>
      </dgm:prSet>
      <dgm:spPr/>
    </dgm:pt>
    <dgm:pt modelId="{8BCD7E27-0402-064F-832D-A5091F448598}" type="pres">
      <dgm:prSet presAssocID="{7DAAE86D-6187-D94E-80ED-13F42597BDF9}" presName="desTx" presStyleLbl="alignAccFollowNode1" presStyleIdx="5" presStyleCnt="6" custScaleX="110736">
        <dgm:presLayoutVars>
          <dgm:bulletEnabled val="1"/>
        </dgm:presLayoutVars>
      </dgm:prSet>
      <dgm:spPr/>
    </dgm:pt>
  </dgm:ptLst>
  <dgm:cxnLst>
    <dgm:cxn modelId="{F06CB204-3DCE-1D4A-989B-FF1C4617DEFC}" type="presOf" srcId="{4CC452BF-A9D7-F14B-B393-F03486164AC2}" destId="{A6DB50A0-9A54-1641-A38F-DDBCEB984A00}" srcOrd="0" destOrd="0" presId="urn:microsoft.com/office/officeart/2005/8/layout/hList1"/>
    <dgm:cxn modelId="{1980F222-99DF-BA4E-8A97-5BE12D282E89}" type="presOf" srcId="{3AF5C51C-36CF-944F-990E-DBA96EAB89AB}" destId="{D9BA54A8-6A58-5543-AD71-6D117A6E22D8}" srcOrd="0" destOrd="0" presId="urn:microsoft.com/office/officeart/2005/8/layout/hList1"/>
    <dgm:cxn modelId="{EB0EAA23-5B1D-DF44-B7ED-9BFC044FEE6D}" type="presOf" srcId="{7DAAE86D-6187-D94E-80ED-13F42597BDF9}" destId="{4E1AA2C3-7D69-4E40-83AA-597821490B3E}" srcOrd="0" destOrd="0" presId="urn:microsoft.com/office/officeart/2005/8/layout/hList1"/>
    <dgm:cxn modelId="{EE81903A-AB09-644A-9531-4155C9319717}" srcId="{F19B7428-D4E1-2A45-8029-3EF1D0B27792}" destId="{26C47D3B-440D-6C42-8E7E-1A9F92880166}" srcOrd="3" destOrd="0" parTransId="{CCD99291-D734-E948-9511-D9750BD2F174}" sibTransId="{D030BF58-2356-394E-857D-397FBFC4DA1F}"/>
    <dgm:cxn modelId="{65B4CD3F-95B9-DF46-8738-5451144FC1B2}" srcId="{26C47D3B-440D-6C42-8E7E-1A9F92880166}" destId="{678D33FF-11DF-F840-8DD1-32016F25787A}" srcOrd="0" destOrd="0" parTransId="{60AA73B5-BC46-CC4B-A99B-9D0955738FD3}" sibTransId="{29901B9D-66E9-F942-B0EB-123E345279BC}"/>
    <dgm:cxn modelId="{387A7E43-98A0-394D-95FC-2F81A556DE7C}" type="presOf" srcId="{D4EB65A9-1111-FC47-BE4C-4643CD589E83}" destId="{8BCD7E27-0402-064F-832D-A5091F448598}" srcOrd="0" destOrd="0" presId="urn:microsoft.com/office/officeart/2005/8/layout/hList1"/>
    <dgm:cxn modelId="{E57AA747-0378-9A4F-A6E2-3CACC76EE714}" type="presOf" srcId="{CF44EA12-077D-774F-ABE0-F2FAC9BDA071}" destId="{36F60ABD-60F7-F240-98AC-07A5C32ACEDD}" srcOrd="0" destOrd="0" presId="urn:microsoft.com/office/officeart/2005/8/layout/hList1"/>
    <dgm:cxn modelId="{0239284C-1469-6340-8731-776A6DA69262}" srcId="{3AF5C51C-36CF-944F-990E-DBA96EAB89AB}" destId="{371A30B7-832B-5443-8C12-7AD307DAC665}" srcOrd="0" destOrd="0" parTransId="{F0B9B767-7E17-4743-8A0F-DE8D6F13DAC9}" sibTransId="{357D93D8-7387-2548-A598-F4273FE8F27C}"/>
    <dgm:cxn modelId="{637B8D4E-400E-5C4B-B66C-0E9B7D4A8E3C}" srcId="{F19B7428-D4E1-2A45-8029-3EF1D0B27792}" destId="{5063F42A-C93F-6C4B-83EE-3667C89EEC32}" srcOrd="4" destOrd="0" parTransId="{73FA6CFD-B52E-7043-BD0D-E19C7EFC8044}" sibTransId="{1C471C20-2A77-DB42-B7DE-38D916D0FAAB}"/>
    <dgm:cxn modelId="{CB682156-4C39-6548-981A-29B21CCE4A00}" type="presOf" srcId="{CD2D169E-5C78-C542-86C4-3A55D5A12655}" destId="{CB4EC7C8-1C88-4642-A58B-64133C947B11}" srcOrd="0" destOrd="0" presId="urn:microsoft.com/office/officeart/2005/8/layout/hList1"/>
    <dgm:cxn modelId="{3AAB7057-182E-A247-8EB5-FF2A42F13950}" srcId="{5063F42A-C93F-6C4B-83EE-3667C89EEC32}" destId="{E7535836-AFC3-414F-9399-5583D363CBF5}" srcOrd="0" destOrd="0" parTransId="{2524F8D5-0492-E34C-954D-E9F124D72272}" sibTransId="{340A748C-57F9-4842-AB77-0C2735650E63}"/>
    <dgm:cxn modelId="{E2EE2E70-32CE-1041-B392-E9892B84838F}" type="presOf" srcId="{26C47D3B-440D-6C42-8E7E-1A9F92880166}" destId="{494A094D-7D62-EB46-A3BC-555A7257CE50}" srcOrd="0" destOrd="0" presId="urn:microsoft.com/office/officeart/2005/8/layout/hList1"/>
    <dgm:cxn modelId="{48629E78-B8C7-734C-A9D7-4BE1EE2C735E}" type="presOf" srcId="{E7535836-AFC3-414F-9399-5583D363CBF5}" destId="{8E033D71-47C2-BE46-9160-172A353A33FE}" srcOrd="0" destOrd="0" presId="urn:microsoft.com/office/officeart/2005/8/layout/hList1"/>
    <dgm:cxn modelId="{C628C57F-08ED-E049-8022-5AC269203FC8}" srcId="{7DAAE86D-6187-D94E-80ED-13F42597BDF9}" destId="{D4EB65A9-1111-FC47-BE4C-4643CD589E83}" srcOrd="0" destOrd="0" parTransId="{934F8D92-15A7-6641-8137-5EFE936EF652}" sibTransId="{ECD96AEE-4F93-5446-A7DC-DBEC31B94EE7}"/>
    <dgm:cxn modelId="{3242EC82-8231-C641-B8A6-B8EEA9BCAD47}" srcId="{F19B7428-D4E1-2A45-8029-3EF1D0B27792}" destId="{7DAAE86D-6187-D94E-80ED-13F42597BDF9}" srcOrd="5" destOrd="0" parTransId="{DF071AFD-4D7F-5D47-8A2E-6B896187D10C}" sibTransId="{AE75CA50-2617-EA45-A61E-C0982BD0A384}"/>
    <dgm:cxn modelId="{54AE9783-2B88-704D-A7A6-C47C7C0FC1FB}" srcId="{F19B7428-D4E1-2A45-8029-3EF1D0B27792}" destId="{3AF5C51C-36CF-944F-990E-DBA96EAB89AB}" srcOrd="0" destOrd="0" parTransId="{D08D390C-9928-8A48-9B89-001E67D294ED}" sibTransId="{56540C94-DB5A-9542-AD67-79267FB4129A}"/>
    <dgm:cxn modelId="{C5A7B9A3-7178-5542-9570-05ACA575188C}" srcId="{F19B7428-D4E1-2A45-8029-3EF1D0B27792}" destId="{4CC452BF-A9D7-F14B-B393-F03486164AC2}" srcOrd="2" destOrd="0" parTransId="{C9EC759B-E4FD-0748-A4E9-D4C02F4EE275}" sibTransId="{38DE74BC-E36A-4743-ADF7-46442B4CF3AD}"/>
    <dgm:cxn modelId="{9E289FBB-CCBF-9447-9CD1-70D3488A5081}" type="presOf" srcId="{F19B7428-D4E1-2A45-8029-3EF1D0B27792}" destId="{D15D8621-4568-6F42-97AB-74387D2EBB97}" srcOrd="0" destOrd="0" presId="urn:microsoft.com/office/officeart/2005/8/layout/hList1"/>
    <dgm:cxn modelId="{79D53BBD-E213-C346-BD39-0E584A2EF0C9}" type="presOf" srcId="{678D33FF-11DF-F840-8DD1-32016F25787A}" destId="{E1A3A105-DF91-2E44-9C13-048824AAC8B3}" srcOrd="0" destOrd="0" presId="urn:microsoft.com/office/officeart/2005/8/layout/hList1"/>
    <dgm:cxn modelId="{A6297CD7-F5AA-4B47-8F16-B93A2FBA8290}" type="presOf" srcId="{A43A7F6D-C08C-B941-B9C0-E26EE6D2B1FA}" destId="{C35891AC-D83D-EE41-B2B1-08FD3293D812}" srcOrd="0" destOrd="0" presId="urn:microsoft.com/office/officeart/2005/8/layout/hList1"/>
    <dgm:cxn modelId="{FA4E86E7-EAE6-464E-BC77-B25417CFDA40}" srcId="{CD2D169E-5C78-C542-86C4-3A55D5A12655}" destId="{A43A7F6D-C08C-B941-B9C0-E26EE6D2B1FA}" srcOrd="0" destOrd="0" parTransId="{D4B804B0-0E65-E142-8075-72A1B08EB36D}" sibTransId="{D64E439D-C761-A64A-98DC-A7C7D81BACC1}"/>
    <dgm:cxn modelId="{D9D93EE9-BD4E-3048-91CB-868264B2A50B}" srcId="{F19B7428-D4E1-2A45-8029-3EF1D0B27792}" destId="{CD2D169E-5C78-C542-86C4-3A55D5A12655}" srcOrd="1" destOrd="0" parTransId="{93350742-EA4E-8245-AF5B-8899CAC4F543}" sibTransId="{2ACE14DB-78C4-1240-83C1-A11FAE7240EE}"/>
    <dgm:cxn modelId="{82695BEB-732D-D64E-A481-C16C16E93C4D}" type="presOf" srcId="{5063F42A-C93F-6C4B-83EE-3667C89EEC32}" destId="{6EB2AAA1-CAA9-1D4A-A214-7E142B572661}" srcOrd="0" destOrd="0" presId="urn:microsoft.com/office/officeart/2005/8/layout/hList1"/>
    <dgm:cxn modelId="{E73E20F2-7406-D54C-B5EC-E65980E96483}" srcId="{4CC452BF-A9D7-F14B-B393-F03486164AC2}" destId="{CF44EA12-077D-774F-ABE0-F2FAC9BDA071}" srcOrd="0" destOrd="0" parTransId="{5A7415BA-B183-7C4A-BDC0-B7D612D04044}" sibTransId="{9B0A9042-E8F1-9E4C-AD88-5A3498075ADB}"/>
    <dgm:cxn modelId="{8D249EF8-5DED-F844-B201-BCAA09D91D48}" type="presOf" srcId="{371A30B7-832B-5443-8C12-7AD307DAC665}" destId="{4E681BAC-4FDD-AA42-ADDF-1624FB4D2998}" srcOrd="0" destOrd="0" presId="urn:microsoft.com/office/officeart/2005/8/layout/hList1"/>
    <dgm:cxn modelId="{7AD65220-AAD5-384E-B7E8-122DB12588BB}" type="presParOf" srcId="{D15D8621-4568-6F42-97AB-74387D2EBB97}" destId="{43DE4C9D-322F-224C-B01C-64FED04C3C6A}" srcOrd="0" destOrd="0" presId="urn:microsoft.com/office/officeart/2005/8/layout/hList1"/>
    <dgm:cxn modelId="{8A2638A4-5A00-D340-B65B-FDC567C64D27}" type="presParOf" srcId="{43DE4C9D-322F-224C-B01C-64FED04C3C6A}" destId="{D9BA54A8-6A58-5543-AD71-6D117A6E22D8}" srcOrd="0" destOrd="0" presId="urn:microsoft.com/office/officeart/2005/8/layout/hList1"/>
    <dgm:cxn modelId="{1FF22D8A-CF96-6746-AD85-B5D7097328F9}" type="presParOf" srcId="{43DE4C9D-322F-224C-B01C-64FED04C3C6A}" destId="{4E681BAC-4FDD-AA42-ADDF-1624FB4D2998}" srcOrd="1" destOrd="0" presId="urn:microsoft.com/office/officeart/2005/8/layout/hList1"/>
    <dgm:cxn modelId="{5D23F4D3-EB31-3641-8228-F326913A9CD8}" type="presParOf" srcId="{D15D8621-4568-6F42-97AB-74387D2EBB97}" destId="{7D909B8F-9845-374A-9CD5-583A02FA8CB0}" srcOrd="1" destOrd="0" presId="urn:microsoft.com/office/officeart/2005/8/layout/hList1"/>
    <dgm:cxn modelId="{9A29A99F-8C83-D147-9AF2-F88785CABA4D}" type="presParOf" srcId="{D15D8621-4568-6F42-97AB-74387D2EBB97}" destId="{20BA9610-97BE-1B4F-AEE3-A8F203FD727E}" srcOrd="2" destOrd="0" presId="urn:microsoft.com/office/officeart/2005/8/layout/hList1"/>
    <dgm:cxn modelId="{90D01413-CF27-134A-97CF-E46C95C0BE5F}" type="presParOf" srcId="{20BA9610-97BE-1B4F-AEE3-A8F203FD727E}" destId="{CB4EC7C8-1C88-4642-A58B-64133C947B11}" srcOrd="0" destOrd="0" presId="urn:microsoft.com/office/officeart/2005/8/layout/hList1"/>
    <dgm:cxn modelId="{F15C22BA-51C3-A64D-A050-44247B0F7BA9}" type="presParOf" srcId="{20BA9610-97BE-1B4F-AEE3-A8F203FD727E}" destId="{C35891AC-D83D-EE41-B2B1-08FD3293D812}" srcOrd="1" destOrd="0" presId="urn:microsoft.com/office/officeart/2005/8/layout/hList1"/>
    <dgm:cxn modelId="{D57E028E-3E52-1047-AB30-E54EFB31A126}" type="presParOf" srcId="{D15D8621-4568-6F42-97AB-74387D2EBB97}" destId="{3C37F0DC-CB68-8A4C-8078-F6D588B5456F}" srcOrd="3" destOrd="0" presId="urn:microsoft.com/office/officeart/2005/8/layout/hList1"/>
    <dgm:cxn modelId="{C5D5397A-B78A-4A4D-B4F6-3F6BF6AAD5EC}" type="presParOf" srcId="{D15D8621-4568-6F42-97AB-74387D2EBB97}" destId="{4D4503B0-539F-2945-ADF2-ABFF36E001B4}" srcOrd="4" destOrd="0" presId="urn:microsoft.com/office/officeart/2005/8/layout/hList1"/>
    <dgm:cxn modelId="{6FF1DAA5-7814-F74C-A7B4-A40061626393}" type="presParOf" srcId="{4D4503B0-539F-2945-ADF2-ABFF36E001B4}" destId="{A6DB50A0-9A54-1641-A38F-DDBCEB984A00}" srcOrd="0" destOrd="0" presId="urn:microsoft.com/office/officeart/2005/8/layout/hList1"/>
    <dgm:cxn modelId="{C19CCEA1-824B-EA4E-88AC-1B1E31F462E2}" type="presParOf" srcId="{4D4503B0-539F-2945-ADF2-ABFF36E001B4}" destId="{36F60ABD-60F7-F240-98AC-07A5C32ACEDD}" srcOrd="1" destOrd="0" presId="urn:microsoft.com/office/officeart/2005/8/layout/hList1"/>
    <dgm:cxn modelId="{9D483168-A880-4745-9017-1FF9BD7AA88D}" type="presParOf" srcId="{D15D8621-4568-6F42-97AB-74387D2EBB97}" destId="{FFB33449-360C-FC4E-A687-E72298C4E47B}" srcOrd="5" destOrd="0" presId="urn:microsoft.com/office/officeart/2005/8/layout/hList1"/>
    <dgm:cxn modelId="{243F61BB-9C84-9F4B-9076-F58ED0252232}" type="presParOf" srcId="{D15D8621-4568-6F42-97AB-74387D2EBB97}" destId="{453D8262-FD3F-184C-9651-9F9D386A0A47}" srcOrd="6" destOrd="0" presId="urn:microsoft.com/office/officeart/2005/8/layout/hList1"/>
    <dgm:cxn modelId="{396A9FE3-8E01-434D-A788-28BFD545C3EF}" type="presParOf" srcId="{453D8262-FD3F-184C-9651-9F9D386A0A47}" destId="{494A094D-7D62-EB46-A3BC-555A7257CE50}" srcOrd="0" destOrd="0" presId="urn:microsoft.com/office/officeart/2005/8/layout/hList1"/>
    <dgm:cxn modelId="{EB5C8410-412E-E344-A406-AED00833EC66}" type="presParOf" srcId="{453D8262-FD3F-184C-9651-9F9D386A0A47}" destId="{E1A3A105-DF91-2E44-9C13-048824AAC8B3}" srcOrd="1" destOrd="0" presId="urn:microsoft.com/office/officeart/2005/8/layout/hList1"/>
    <dgm:cxn modelId="{456860D3-C900-314B-A834-077B2683DFB2}" type="presParOf" srcId="{D15D8621-4568-6F42-97AB-74387D2EBB97}" destId="{07FECC1F-070A-924D-984C-D512D1D4C54B}" srcOrd="7" destOrd="0" presId="urn:microsoft.com/office/officeart/2005/8/layout/hList1"/>
    <dgm:cxn modelId="{FB3F6281-CEF2-A043-A77E-DA156F095C31}" type="presParOf" srcId="{D15D8621-4568-6F42-97AB-74387D2EBB97}" destId="{FC66E904-D68F-474C-ABA3-3AF64C6B2303}" srcOrd="8" destOrd="0" presId="urn:microsoft.com/office/officeart/2005/8/layout/hList1"/>
    <dgm:cxn modelId="{79783903-9FA9-4441-A47D-637B53E88565}" type="presParOf" srcId="{FC66E904-D68F-474C-ABA3-3AF64C6B2303}" destId="{6EB2AAA1-CAA9-1D4A-A214-7E142B572661}" srcOrd="0" destOrd="0" presId="urn:microsoft.com/office/officeart/2005/8/layout/hList1"/>
    <dgm:cxn modelId="{551E4453-FC6E-FC4B-9B4A-398FDACE82B4}" type="presParOf" srcId="{FC66E904-D68F-474C-ABA3-3AF64C6B2303}" destId="{8E033D71-47C2-BE46-9160-172A353A33FE}" srcOrd="1" destOrd="0" presId="urn:microsoft.com/office/officeart/2005/8/layout/hList1"/>
    <dgm:cxn modelId="{011C6E74-872F-E347-8865-DC01D5C135CC}" type="presParOf" srcId="{D15D8621-4568-6F42-97AB-74387D2EBB97}" destId="{CEEC413B-6C0A-EF44-9759-235F5933406D}" srcOrd="9" destOrd="0" presId="urn:microsoft.com/office/officeart/2005/8/layout/hList1"/>
    <dgm:cxn modelId="{2F03CB07-FE6C-264A-9FCB-E3DFE91B621B}" type="presParOf" srcId="{D15D8621-4568-6F42-97AB-74387D2EBB97}" destId="{F0818510-DA74-D440-B298-FA664103936B}" srcOrd="10" destOrd="0" presId="urn:microsoft.com/office/officeart/2005/8/layout/hList1"/>
    <dgm:cxn modelId="{62DB2314-826D-3D4A-80C6-EF841A1E27F3}" type="presParOf" srcId="{F0818510-DA74-D440-B298-FA664103936B}" destId="{4E1AA2C3-7D69-4E40-83AA-597821490B3E}" srcOrd="0" destOrd="0" presId="urn:microsoft.com/office/officeart/2005/8/layout/hList1"/>
    <dgm:cxn modelId="{D1A4742B-3C12-7846-BD4F-223B57AD08DE}" type="presParOf" srcId="{F0818510-DA74-D440-B298-FA664103936B}" destId="{8BCD7E27-0402-064F-832D-A5091F44859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19B7428-D4E1-2A45-8029-3EF1D0B27792}" type="doc">
      <dgm:prSet loTypeId="urn:microsoft.com/office/officeart/2005/8/layout/h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AF5C51C-36CF-944F-990E-DBA96EAB89AB}">
      <dgm:prSet phldrT="[Text]" custT="1"/>
      <dgm:spPr/>
      <dgm:t>
        <a:bodyPr/>
        <a:lstStyle/>
        <a:p>
          <a:pPr rtl="0"/>
          <a:r>
            <a:rPr lang="en-US" sz="1800" dirty="0"/>
            <a:t>Centralized</a:t>
          </a:r>
        </a:p>
      </dgm:t>
    </dgm:pt>
    <dgm:pt modelId="{D08D390C-9928-8A48-9B89-001E67D294ED}" type="parTrans" cxnId="{54AE9783-2B88-704D-A7A6-C47C7C0FC1FB}">
      <dgm:prSet/>
      <dgm:spPr/>
      <dgm:t>
        <a:bodyPr/>
        <a:lstStyle/>
        <a:p>
          <a:endParaRPr lang="en-US" sz="1800"/>
        </a:p>
      </dgm:t>
    </dgm:pt>
    <dgm:pt modelId="{56540C94-DB5A-9542-AD67-79267FB4129A}" type="sibTrans" cxnId="{54AE9783-2B88-704D-A7A6-C47C7C0FC1FB}">
      <dgm:prSet/>
      <dgm:spPr/>
      <dgm:t>
        <a:bodyPr/>
        <a:lstStyle/>
        <a:p>
          <a:endParaRPr lang="en-US" sz="1800"/>
        </a:p>
      </dgm:t>
    </dgm:pt>
    <dgm:pt modelId="{CD2D169E-5C78-C542-86C4-3A55D5A12655}">
      <dgm:prSet phldrT="[Text]" custT="1"/>
      <dgm:spPr/>
      <dgm:t>
        <a:bodyPr/>
        <a:lstStyle/>
        <a:p>
          <a:pPr rtl="0"/>
          <a:r>
            <a:rPr lang="en-US" sz="1800" dirty="0"/>
            <a:t>Distributed</a:t>
          </a:r>
        </a:p>
      </dgm:t>
    </dgm:pt>
    <dgm:pt modelId="{93350742-EA4E-8245-AF5B-8899CAC4F543}" type="parTrans" cxnId="{D9D93EE9-BD4E-3048-91CB-868264B2A50B}">
      <dgm:prSet/>
      <dgm:spPr/>
      <dgm:t>
        <a:bodyPr/>
        <a:lstStyle/>
        <a:p>
          <a:endParaRPr lang="en-US" sz="1800"/>
        </a:p>
      </dgm:t>
    </dgm:pt>
    <dgm:pt modelId="{2ACE14DB-78C4-1240-83C1-A11FAE7240EE}" type="sibTrans" cxnId="{D9D93EE9-BD4E-3048-91CB-868264B2A50B}">
      <dgm:prSet/>
      <dgm:spPr/>
      <dgm:t>
        <a:bodyPr/>
        <a:lstStyle/>
        <a:p>
          <a:endParaRPr lang="en-US" sz="1800"/>
        </a:p>
      </dgm:t>
    </dgm:pt>
    <dgm:pt modelId="{26C47D3B-440D-6C42-8E7E-1A9F92880166}">
      <dgm:prSet phldrT="[Text]" custT="1"/>
      <dgm:spPr/>
      <dgm:t>
        <a:bodyPr/>
        <a:lstStyle/>
        <a:p>
          <a:r>
            <a:rPr lang="en-US" sz="1800" dirty="0"/>
            <a:t>Grid</a:t>
          </a:r>
        </a:p>
      </dgm:t>
    </dgm:pt>
    <dgm:pt modelId="{CCD99291-D734-E948-9511-D9750BD2F174}" type="parTrans" cxnId="{EE81903A-AB09-644A-9531-4155C9319717}">
      <dgm:prSet/>
      <dgm:spPr/>
      <dgm:t>
        <a:bodyPr/>
        <a:lstStyle/>
        <a:p>
          <a:endParaRPr lang="en-US" sz="1800"/>
        </a:p>
      </dgm:t>
    </dgm:pt>
    <dgm:pt modelId="{D030BF58-2356-394E-857D-397FBFC4DA1F}" type="sibTrans" cxnId="{EE81903A-AB09-644A-9531-4155C9319717}">
      <dgm:prSet/>
      <dgm:spPr/>
      <dgm:t>
        <a:bodyPr/>
        <a:lstStyle/>
        <a:p>
          <a:endParaRPr lang="en-US" sz="1800"/>
        </a:p>
      </dgm:t>
    </dgm:pt>
    <dgm:pt modelId="{5063F42A-C93F-6C4B-83EE-3667C89EEC32}">
      <dgm:prSet phldrT="[Text]" custT="1"/>
      <dgm:spPr/>
      <dgm:t>
        <a:bodyPr/>
        <a:lstStyle/>
        <a:p>
          <a:r>
            <a:rPr lang="en-US" sz="1800" dirty="0"/>
            <a:t>P2P</a:t>
          </a:r>
        </a:p>
      </dgm:t>
    </dgm:pt>
    <dgm:pt modelId="{73FA6CFD-B52E-7043-BD0D-E19C7EFC8044}" type="parTrans" cxnId="{637B8D4E-400E-5C4B-B66C-0E9B7D4A8E3C}">
      <dgm:prSet/>
      <dgm:spPr/>
      <dgm:t>
        <a:bodyPr/>
        <a:lstStyle/>
        <a:p>
          <a:endParaRPr lang="en-US" sz="1800"/>
        </a:p>
      </dgm:t>
    </dgm:pt>
    <dgm:pt modelId="{1C471C20-2A77-DB42-B7DE-38D916D0FAAB}" type="sibTrans" cxnId="{637B8D4E-400E-5C4B-B66C-0E9B7D4A8E3C}">
      <dgm:prSet/>
      <dgm:spPr/>
      <dgm:t>
        <a:bodyPr/>
        <a:lstStyle/>
        <a:p>
          <a:endParaRPr lang="en-US" sz="1800"/>
        </a:p>
      </dgm:t>
    </dgm:pt>
    <dgm:pt modelId="{7DAAE86D-6187-D94E-80ED-13F42597BDF9}">
      <dgm:prSet phldrT="[Text]" custT="1"/>
      <dgm:spPr/>
      <dgm:t>
        <a:bodyPr/>
        <a:lstStyle/>
        <a:p>
          <a:r>
            <a:rPr lang="en-US" sz="1800" dirty="0"/>
            <a:t>Cloud</a:t>
          </a:r>
        </a:p>
      </dgm:t>
    </dgm:pt>
    <dgm:pt modelId="{DF071AFD-4D7F-5D47-8A2E-6B896187D10C}" type="parTrans" cxnId="{3242EC82-8231-C641-B8A6-B8EEA9BCAD47}">
      <dgm:prSet/>
      <dgm:spPr/>
      <dgm:t>
        <a:bodyPr/>
        <a:lstStyle/>
        <a:p>
          <a:endParaRPr lang="en-US" sz="1800"/>
        </a:p>
      </dgm:t>
    </dgm:pt>
    <dgm:pt modelId="{AE75CA50-2617-EA45-A61E-C0982BD0A384}" type="sibTrans" cxnId="{3242EC82-8231-C641-B8A6-B8EEA9BCAD47}">
      <dgm:prSet/>
      <dgm:spPr/>
      <dgm:t>
        <a:bodyPr/>
        <a:lstStyle/>
        <a:p>
          <a:endParaRPr lang="en-US" sz="1800"/>
        </a:p>
      </dgm:t>
    </dgm:pt>
    <dgm:pt modelId="{371A30B7-832B-5443-8C12-7AD307DAC665}">
      <dgm:prSet phldrT="[Text]" custT="1"/>
      <dgm:spPr/>
      <dgm:t>
        <a:bodyPr/>
        <a:lstStyle/>
        <a:p>
          <a:pPr rtl="0"/>
          <a:r>
            <a:rPr lang="en-US" sz="1800" dirty="0"/>
            <a:t>Data stored in one location</a:t>
          </a:r>
        </a:p>
      </dgm:t>
    </dgm:pt>
    <dgm:pt modelId="{F0B9B767-7E17-4743-8A0F-DE8D6F13DAC9}" type="parTrans" cxnId="{0239284C-1469-6340-8731-776A6DA69262}">
      <dgm:prSet/>
      <dgm:spPr/>
      <dgm:t>
        <a:bodyPr/>
        <a:lstStyle/>
        <a:p>
          <a:endParaRPr lang="en-US" sz="1800"/>
        </a:p>
      </dgm:t>
    </dgm:pt>
    <dgm:pt modelId="{357D93D8-7387-2548-A598-F4273FE8F27C}" type="sibTrans" cxnId="{0239284C-1469-6340-8731-776A6DA69262}">
      <dgm:prSet/>
      <dgm:spPr/>
      <dgm:t>
        <a:bodyPr/>
        <a:lstStyle/>
        <a:p>
          <a:endParaRPr lang="en-US" sz="1800"/>
        </a:p>
      </dgm:t>
    </dgm:pt>
    <dgm:pt modelId="{A43A7F6D-C08C-B941-B9C0-E26EE6D2B1FA}">
      <dgm:prSet phldrT="[Text]" custT="1"/>
      <dgm:spPr/>
      <dgm:t>
        <a:bodyPr/>
        <a:lstStyle/>
        <a:p>
          <a:pPr rtl="0"/>
          <a:r>
            <a:rPr lang="en-US" sz="1800" dirty="0"/>
            <a:t>Data distributed across several nodes, can be in different locations</a:t>
          </a:r>
        </a:p>
      </dgm:t>
    </dgm:pt>
    <dgm:pt modelId="{D4B804B0-0E65-E142-8075-72A1B08EB36D}" type="parTrans" cxnId="{FA4E86E7-EAE6-464E-BC77-B25417CFDA40}">
      <dgm:prSet/>
      <dgm:spPr/>
      <dgm:t>
        <a:bodyPr/>
        <a:lstStyle/>
        <a:p>
          <a:endParaRPr lang="en-US" sz="1800"/>
        </a:p>
      </dgm:t>
    </dgm:pt>
    <dgm:pt modelId="{D64E439D-C761-A64A-98DC-A7C7D81BACC1}" type="sibTrans" cxnId="{FA4E86E7-EAE6-464E-BC77-B25417CFDA40}">
      <dgm:prSet/>
      <dgm:spPr/>
      <dgm:t>
        <a:bodyPr/>
        <a:lstStyle/>
        <a:p>
          <a:endParaRPr lang="en-US" sz="1800"/>
        </a:p>
      </dgm:t>
    </dgm:pt>
    <dgm:pt modelId="{CF44EA12-077D-774F-ABE0-F2FAC9BDA071}">
      <dgm:prSet phldrT="[Text]" custT="1"/>
      <dgm:spPr/>
      <dgm:t>
        <a:bodyPr/>
        <a:lstStyle/>
        <a:p>
          <a:r>
            <a:rPr lang="en-US" sz="1800" dirty="0"/>
            <a:t>Stored all over the world, several owners of the data</a:t>
          </a:r>
        </a:p>
      </dgm:t>
    </dgm:pt>
    <dgm:pt modelId="{5A7415BA-B183-7C4A-BDC0-B7D612D04044}" type="parTrans" cxnId="{E73E20F2-7406-D54C-B5EC-E65980E96483}">
      <dgm:prSet/>
      <dgm:spPr/>
      <dgm:t>
        <a:bodyPr/>
        <a:lstStyle/>
        <a:p>
          <a:endParaRPr lang="en-US" sz="1800"/>
        </a:p>
      </dgm:t>
    </dgm:pt>
    <dgm:pt modelId="{9B0A9042-E8F1-9E4C-AD88-5A3498075ADB}" type="sibTrans" cxnId="{E73E20F2-7406-D54C-B5EC-E65980E96483}">
      <dgm:prSet/>
      <dgm:spPr/>
      <dgm:t>
        <a:bodyPr/>
        <a:lstStyle/>
        <a:p>
          <a:endParaRPr lang="en-US" sz="1800"/>
        </a:p>
      </dgm:t>
    </dgm:pt>
    <dgm:pt modelId="{678D33FF-11DF-F840-8DD1-32016F25787A}">
      <dgm:prSet phldrT="[Text]" custT="1"/>
      <dgm:spPr/>
      <dgm:t>
        <a:bodyPr/>
        <a:lstStyle/>
        <a:p>
          <a:r>
            <a:rPr lang="en-US" sz="1750" dirty="0"/>
            <a:t>Like </a:t>
          </a:r>
          <a:r>
            <a:rPr lang="en-US" sz="1750" dirty="0" err="1"/>
            <a:t>distribu</a:t>
          </a:r>
          <a:r>
            <a:rPr lang="en-US" sz="1750" dirty="0"/>
            <a:t>-ted, but </a:t>
          </a:r>
          <a:r>
            <a:rPr lang="en-AU" sz="1750" b="0" i="0" u="none" dirty="0"/>
            <a:t>each node manages own resource;  system doesn’t act as a single unit. </a:t>
          </a:r>
          <a:endParaRPr lang="en-US" sz="1750" dirty="0"/>
        </a:p>
      </dgm:t>
    </dgm:pt>
    <dgm:pt modelId="{60AA73B5-BC46-CC4B-A99B-9D0955738FD3}" type="parTrans" cxnId="{65B4CD3F-95B9-DF46-8738-5451144FC1B2}">
      <dgm:prSet/>
      <dgm:spPr/>
      <dgm:t>
        <a:bodyPr/>
        <a:lstStyle/>
        <a:p>
          <a:endParaRPr lang="en-US" sz="1800"/>
        </a:p>
      </dgm:t>
    </dgm:pt>
    <dgm:pt modelId="{29901B9D-66E9-F942-B0EB-123E345279BC}" type="sibTrans" cxnId="{65B4CD3F-95B9-DF46-8738-5451144FC1B2}">
      <dgm:prSet/>
      <dgm:spPr/>
      <dgm:t>
        <a:bodyPr/>
        <a:lstStyle/>
        <a:p>
          <a:endParaRPr lang="en-US" sz="1800"/>
        </a:p>
      </dgm:t>
    </dgm:pt>
    <dgm:pt modelId="{E7535836-AFC3-414F-9399-5583D363CBF5}">
      <dgm:prSet phldrT="[Text]" custT="1"/>
      <dgm:spPr/>
      <dgm:t>
        <a:bodyPr/>
        <a:lstStyle/>
        <a:p>
          <a:r>
            <a:rPr lang="en-US" sz="1800" dirty="0"/>
            <a:t>Li</a:t>
          </a:r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ke grid, but </a:t>
          </a:r>
          <a:r>
            <a:rPr lang="en-AU" altLang="en-US" sz="1800" b="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rPr>
            <a:t>nodes can join and leave network at will (unlike Grid)</a:t>
          </a:r>
          <a:endParaRPr lang="en-US" sz="18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524F8D5-0492-E34C-954D-E9F124D72272}" type="parTrans" cxnId="{3AAB7057-182E-A247-8EB5-FF2A42F13950}">
      <dgm:prSet/>
      <dgm:spPr/>
      <dgm:t>
        <a:bodyPr/>
        <a:lstStyle/>
        <a:p>
          <a:endParaRPr lang="en-US" sz="1800"/>
        </a:p>
      </dgm:t>
    </dgm:pt>
    <dgm:pt modelId="{340A748C-57F9-4842-AB77-0C2735650E63}" type="sibTrans" cxnId="{3AAB7057-182E-A247-8EB5-FF2A42F13950}">
      <dgm:prSet/>
      <dgm:spPr/>
      <dgm:t>
        <a:bodyPr/>
        <a:lstStyle/>
        <a:p>
          <a:endParaRPr lang="en-US" sz="1800"/>
        </a:p>
      </dgm:t>
    </dgm:pt>
    <dgm:pt modelId="{D4EB65A9-1111-FC47-BE4C-4643CD589E83}">
      <dgm:prSet phldrT="[Text]" custT="1"/>
      <dgm:spPr/>
      <dgm:t>
        <a:bodyPr/>
        <a:lstStyle/>
        <a:p>
          <a:r>
            <a:rPr lang="en-US" sz="1800" dirty="0"/>
            <a:t>Generalization of grid, but resources are accessed on-demand</a:t>
          </a:r>
        </a:p>
      </dgm:t>
    </dgm:pt>
    <dgm:pt modelId="{934F8D92-15A7-6641-8137-5EFE936EF652}" type="parTrans" cxnId="{C628C57F-08ED-E049-8022-5AC269203FC8}">
      <dgm:prSet/>
      <dgm:spPr/>
      <dgm:t>
        <a:bodyPr/>
        <a:lstStyle/>
        <a:p>
          <a:endParaRPr lang="en-US" sz="1800"/>
        </a:p>
      </dgm:t>
    </dgm:pt>
    <dgm:pt modelId="{ECD96AEE-4F93-5446-A7DC-DBEC31B94EE7}" type="sibTrans" cxnId="{C628C57F-08ED-E049-8022-5AC269203FC8}">
      <dgm:prSet/>
      <dgm:spPr/>
      <dgm:t>
        <a:bodyPr/>
        <a:lstStyle/>
        <a:p>
          <a:endParaRPr lang="en-US" sz="1800"/>
        </a:p>
      </dgm:t>
    </dgm:pt>
    <dgm:pt modelId="{4CC452BF-A9D7-F14B-B393-F03486164AC2}">
      <dgm:prSet phldrT="[Text]" custT="1"/>
      <dgm:spPr/>
      <dgm:t>
        <a:bodyPr/>
        <a:lstStyle/>
        <a:p>
          <a:r>
            <a:rPr lang="en-US" sz="1800" dirty="0"/>
            <a:t>WWW</a:t>
          </a:r>
        </a:p>
      </dgm:t>
    </dgm:pt>
    <dgm:pt modelId="{38DE74BC-E36A-4743-ADF7-46442B4CF3AD}" type="sibTrans" cxnId="{C5A7B9A3-7178-5542-9570-05ACA575188C}">
      <dgm:prSet/>
      <dgm:spPr/>
      <dgm:t>
        <a:bodyPr/>
        <a:lstStyle/>
        <a:p>
          <a:endParaRPr lang="en-US" sz="1800"/>
        </a:p>
      </dgm:t>
    </dgm:pt>
    <dgm:pt modelId="{C9EC759B-E4FD-0748-A4E9-D4C02F4EE275}" type="parTrans" cxnId="{C5A7B9A3-7178-5542-9570-05ACA575188C}">
      <dgm:prSet/>
      <dgm:spPr/>
      <dgm:t>
        <a:bodyPr/>
        <a:lstStyle/>
        <a:p>
          <a:endParaRPr lang="en-US" sz="1800"/>
        </a:p>
      </dgm:t>
    </dgm:pt>
    <dgm:pt modelId="{D15D8621-4568-6F42-97AB-74387D2EBB97}" type="pres">
      <dgm:prSet presAssocID="{F19B7428-D4E1-2A45-8029-3EF1D0B27792}" presName="Name0" presStyleCnt="0">
        <dgm:presLayoutVars>
          <dgm:dir/>
          <dgm:animLvl val="lvl"/>
          <dgm:resizeHandles val="exact"/>
        </dgm:presLayoutVars>
      </dgm:prSet>
      <dgm:spPr/>
    </dgm:pt>
    <dgm:pt modelId="{43DE4C9D-322F-224C-B01C-64FED04C3C6A}" type="pres">
      <dgm:prSet presAssocID="{3AF5C51C-36CF-944F-990E-DBA96EAB89AB}" presName="composite" presStyleCnt="0"/>
      <dgm:spPr/>
    </dgm:pt>
    <dgm:pt modelId="{D9BA54A8-6A58-5543-AD71-6D117A6E22D8}" type="pres">
      <dgm:prSet presAssocID="{3AF5C51C-36CF-944F-990E-DBA96EAB89AB}" presName="parTx" presStyleLbl="alignNode1" presStyleIdx="0" presStyleCnt="6">
        <dgm:presLayoutVars>
          <dgm:chMax val="0"/>
          <dgm:chPref val="0"/>
          <dgm:bulletEnabled val="1"/>
        </dgm:presLayoutVars>
      </dgm:prSet>
      <dgm:spPr/>
    </dgm:pt>
    <dgm:pt modelId="{4E681BAC-4FDD-AA42-ADDF-1624FB4D2998}" type="pres">
      <dgm:prSet presAssocID="{3AF5C51C-36CF-944F-990E-DBA96EAB89AB}" presName="desTx" presStyleLbl="alignAccFollowNode1" presStyleIdx="0" presStyleCnt="6">
        <dgm:presLayoutVars>
          <dgm:bulletEnabled val="1"/>
        </dgm:presLayoutVars>
      </dgm:prSet>
      <dgm:spPr/>
    </dgm:pt>
    <dgm:pt modelId="{7D909B8F-9845-374A-9CD5-583A02FA8CB0}" type="pres">
      <dgm:prSet presAssocID="{56540C94-DB5A-9542-AD67-79267FB4129A}" presName="space" presStyleCnt="0"/>
      <dgm:spPr/>
    </dgm:pt>
    <dgm:pt modelId="{20BA9610-97BE-1B4F-AEE3-A8F203FD727E}" type="pres">
      <dgm:prSet presAssocID="{CD2D169E-5C78-C542-86C4-3A55D5A12655}" presName="composite" presStyleCnt="0"/>
      <dgm:spPr/>
    </dgm:pt>
    <dgm:pt modelId="{CB4EC7C8-1C88-4642-A58B-64133C947B11}" type="pres">
      <dgm:prSet presAssocID="{CD2D169E-5C78-C542-86C4-3A55D5A12655}" presName="parTx" presStyleLbl="alignNode1" presStyleIdx="1" presStyleCnt="6">
        <dgm:presLayoutVars>
          <dgm:chMax val="0"/>
          <dgm:chPref val="0"/>
          <dgm:bulletEnabled val="1"/>
        </dgm:presLayoutVars>
      </dgm:prSet>
      <dgm:spPr/>
    </dgm:pt>
    <dgm:pt modelId="{C35891AC-D83D-EE41-B2B1-08FD3293D812}" type="pres">
      <dgm:prSet presAssocID="{CD2D169E-5C78-C542-86C4-3A55D5A12655}" presName="desTx" presStyleLbl="alignAccFollowNode1" presStyleIdx="1" presStyleCnt="6">
        <dgm:presLayoutVars>
          <dgm:bulletEnabled val="1"/>
        </dgm:presLayoutVars>
      </dgm:prSet>
      <dgm:spPr/>
    </dgm:pt>
    <dgm:pt modelId="{3C37F0DC-CB68-8A4C-8078-F6D588B5456F}" type="pres">
      <dgm:prSet presAssocID="{2ACE14DB-78C4-1240-83C1-A11FAE7240EE}" presName="space" presStyleCnt="0"/>
      <dgm:spPr/>
    </dgm:pt>
    <dgm:pt modelId="{4D4503B0-539F-2945-ADF2-ABFF36E001B4}" type="pres">
      <dgm:prSet presAssocID="{4CC452BF-A9D7-F14B-B393-F03486164AC2}" presName="composite" presStyleCnt="0"/>
      <dgm:spPr/>
    </dgm:pt>
    <dgm:pt modelId="{A6DB50A0-9A54-1641-A38F-DDBCEB984A00}" type="pres">
      <dgm:prSet presAssocID="{4CC452BF-A9D7-F14B-B393-F03486164AC2}" presName="parTx" presStyleLbl="alignNode1" presStyleIdx="2" presStyleCnt="6">
        <dgm:presLayoutVars>
          <dgm:chMax val="0"/>
          <dgm:chPref val="0"/>
          <dgm:bulletEnabled val="1"/>
        </dgm:presLayoutVars>
      </dgm:prSet>
      <dgm:spPr/>
    </dgm:pt>
    <dgm:pt modelId="{36F60ABD-60F7-F240-98AC-07A5C32ACEDD}" type="pres">
      <dgm:prSet presAssocID="{4CC452BF-A9D7-F14B-B393-F03486164AC2}" presName="desTx" presStyleLbl="alignAccFollowNode1" presStyleIdx="2" presStyleCnt="6">
        <dgm:presLayoutVars>
          <dgm:bulletEnabled val="1"/>
        </dgm:presLayoutVars>
      </dgm:prSet>
      <dgm:spPr/>
    </dgm:pt>
    <dgm:pt modelId="{FFB33449-360C-FC4E-A687-E72298C4E47B}" type="pres">
      <dgm:prSet presAssocID="{38DE74BC-E36A-4743-ADF7-46442B4CF3AD}" presName="space" presStyleCnt="0"/>
      <dgm:spPr/>
    </dgm:pt>
    <dgm:pt modelId="{453D8262-FD3F-184C-9651-9F9D386A0A47}" type="pres">
      <dgm:prSet presAssocID="{26C47D3B-440D-6C42-8E7E-1A9F92880166}" presName="composite" presStyleCnt="0"/>
      <dgm:spPr/>
    </dgm:pt>
    <dgm:pt modelId="{494A094D-7D62-EB46-A3BC-555A7257CE50}" type="pres">
      <dgm:prSet presAssocID="{26C47D3B-440D-6C42-8E7E-1A9F92880166}" presName="parTx" presStyleLbl="alignNode1" presStyleIdx="3" presStyleCnt="6">
        <dgm:presLayoutVars>
          <dgm:chMax val="0"/>
          <dgm:chPref val="0"/>
          <dgm:bulletEnabled val="1"/>
        </dgm:presLayoutVars>
      </dgm:prSet>
      <dgm:spPr/>
    </dgm:pt>
    <dgm:pt modelId="{E1A3A105-DF91-2E44-9C13-048824AAC8B3}" type="pres">
      <dgm:prSet presAssocID="{26C47D3B-440D-6C42-8E7E-1A9F92880166}" presName="desTx" presStyleLbl="alignAccFollowNode1" presStyleIdx="3" presStyleCnt="6">
        <dgm:presLayoutVars>
          <dgm:bulletEnabled val="1"/>
        </dgm:presLayoutVars>
      </dgm:prSet>
      <dgm:spPr/>
    </dgm:pt>
    <dgm:pt modelId="{07FECC1F-070A-924D-984C-D512D1D4C54B}" type="pres">
      <dgm:prSet presAssocID="{D030BF58-2356-394E-857D-397FBFC4DA1F}" presName="space" presStyleCnt="0"/>
      <dgm:spPr/>
    </dgm:pt>
    <dgm:pt modelId="{FC66E904-D68F-474C-ABA3-3AF64C6B2303}" type="pres">
      <dgm:prSet presAssocID="{5063F42A-C93F-6C4B-83EE-3667C89EEC32}" presName="composite" presStyleCnt="0"/>
      <dgm:spPr/>
    </dgm:pt>
    <dgm:pt modelId="{6EB2AAA1-CAA9-1D4A-A214-7E142B572661}" type="pres">
      <dgm:prSet presAssocID="{5063F42A-C93F-6C4B-83EE-3667C89EEC32}" presName="parTx" presStyleLbl="alignNode1" presStyleIdx="4" presStyleCnt="6">
        <dgm:presLayoutVars>
          <dgm:chMax val="0"/>
          <dgm:chPref val="0"/>
          <dgm:bulletEnabled val="1"/>
        </dgm:presLayoutVars>
      </dgm:prSet>
      <dgm:spPr/>
    </dgm:pt>
    <dgm:pt modelId="{8E033D71-47C2-BE46-9160-172A353A33FE}" type="pres">
      <dgm:prSet presAssocID="{5063F42A-C93F-6C4B-83EE-3667C89EEC32}" presName="desTx" presStyleLbl="alignAccFollowNode1" presStyleIdx="4" presStyleCnt="6">
        <dgm:presLayoutVars>
          <dgm:bulletEnabled val="1"/>
        </dgm:presLayoutVars>
      </dgm:prSet>
      <dgm:spPr/>
    </dgm:pt>
    <dgm:pt modelId="{CEEC413B-6C0A-EF44-9759-235F5933406D}" type="pres">
      <dgm:prSet presAssocID="{1C471C20-2A77-DB42-B7DE-38D916D0FAAB}" presName="space" presStyleCnt="0"/>
      <dgm:spPr/>
    </dgm:pt>
    <dgm:pt modelId="{F0818510-DA74-D440-B298-FA664103936B}" type="pres">
      <dgm:prSet presAssocID="{7DAAE86D-6187-D94E-80ED-13F42597BDF9}" presName="composite" presStyleCnt="0"/>
      <dgm:spPr/>
    </dgm:pt>
    <dgm:pt modelId="{4E1AA2C3-7D69-4E40-83AA-597821490B3E}" type="pres">
      <dgm:prSet presAssocID="{7DAAE86D-6187-D94E-80ED-13F42597BDF9}" presName="parTx" presStyleLbl="alignNode1" presStyleIdx="5" presStyleCnt="6" custScaleX="113414">
        <dgm:presLayoutVars>
          <dgm:chMax val="0"/>
          <dgm:chPref val="0"/>
          <dgm:bulletEnabled val="1"/>
        </dgm:presLayoutVars>
      </dgm:prSet>
      <dgm:spPr/>
    </dgm:pt>
    <dgm:pt modelId="{8BCD7E27-0402-064F-832D-A5091F448598}" type="pres">
      <dgm:prSet presAssocID="{7DAAE86D-6187-D94E-80ED-13F42597BDF9}" presName="desTx" presStyleLbl="alignAccFollowNode1" presStyleIdx="5" presStyleCnt="6" custScaleX="110736">
        <dgm:presLayoutVars>
          <dgm:bulletEnabled val="1"/>
        </dgm:presLayoutVars>
      </dgm:prSet>
      <dgm:spPr/>
    </dgm:pt>
  </dgm:ptLst>
  <dgm:cxnLst>
    <dgm:cxn modelId="{F06CB204-3DCE-1D4A-989B-FF1C4617DEFC}" type="presOf" srcId="{4CC452BF-A9D7-F14B-B393-F03486164AC2}" destId="{A6DB50A0-9A54-1641-A38F-DDBCEB984A00}" srcOrd="0" destOrd="0" presId="urn:microsoft.com/office/officeart/2005/8/layout/hList1"/>
    <dgm:cxn modelId="{1980F222-99DF-BA4E-8A97-5BE12D282E89}" type="presOf" srcId="{3AF5C51C-36CF-944F-990E-DBA96EAB89AB}" destId="{D9BA54A8-6A58-5543-AD71-6D117A6E22D8}" srcOrd="0" destOrd="0" presId="urn:microsoft.com/office/officeart/2005/8/layout/hList1"/>
    <dgm:cxn modelId="{EB0EAA23-5B1D-DF44-B7ED-9BFC044FEE6D}" type="presOf" srcId="{7DAAE86D-6187-D94E-80ED-13F42597BDF9}" destId="{4E1AA2C3-7D69-4E40-83AA-597821490B3E}" srcOrd="0" destOrd="0" presId="urn:microsoft.com/office/officeart/2005/8/layout/hList1"/>
    <dgm:cxn modelId="{EE81903A-AB09-644A-9531-4155C9319717}" srcId="{F19B7428-D4E1-2A45-8029-3EF1D0B27792}" destId="{26C47D3B-440D-6C42-8E7E-1A9F92880166}" srcOrd="3" destOrd="0" parTransId="{CCD99291-D734-E948-9511-D9750BD2F174}" sibTransId="{D030BF58-2356-394E-857D-397FBFC4DA1F}"/>
    <dgm:cxn modelId="{65B4CD3F-95B9-DF46-8738-5451144FC1B2}" srcId="{26C47D3B-440D-6C42-8E7E-1A9F92880166}" destId="{678D33FF-11DF-F840-8DD1-32016F25787A}" srcOrd="0" destOrd="0" parTransId="{60AA73B5-BC46-CC4B-A99B-9D0955738FD3}" sibTransId="{29901B9D-66E9-F942-B0EB-123E345279BC}"/>
    <dgm:cxn modelId="{387A7E43-98A0-394D-95FC-2F81A556DE7C}" type="presOf" srcId="{D4EB65A9-1111-FC47-BE4C-4643CD589E83}" destId="{8BCD7E27-0402-064F-832D-A5091F448598}" srcOrd="0" destOrd="0" presId="urn:microsoft.com/office/officeart/2005/8/layout/hList1"/>
    <dgm:cxn modelId="{E57AA747-0378-9A4F-A6E2-3CACC76EE714}" type="presOf" srcId="{CF44EA12-077D-774F-ABE0-F2FAC9BDA071}" destId="{36F60ABD-60F7-F240-98AC-07A5C32ACEDD}" srcOrd="0" destOrd="0" presId="urn:microsoft.com/office/officeart/2005/8/layout/hList1"/>
    <dgm:cxn modelId="{0239284C-1469-6340-8731-776A6DA69262}" srcId="{3AF5C51C-36CF-944F-990E-DBA96EAB89AB}" destId="{371A30B7-832B-5443-8C12-7AD307DAC665}" srcOrd="0" destOrd="0" parTransId="{F0B9B767-7E17-4743-8A0F-DE8D6F13DAC9}" sibTransId="{357D93D8-7387-2548-A598-F4273FE8F27C}"/>
    <dgm:cxn modelId="{637B8D4E-400E-5C4B-B66C-0E9B7D4A8E3C}" srcId="{F19B7428-D4E1-2A45-8029-3EF1D0B27792}" destId="{5063F42A-C93F-6C4B-83EE-3667C89EEC32}" srcOrd="4" destOrd="0" parTransId="{73FA6CFD-B52E-7043-BD0D-E19C7EFC8044}" sibTransId="{1C471C20-2A77-DB42-B7DE-38D916D0FAAB}"/>
    <dgm:cxn modelId="{CB682156-4C39-6548-981A-29B21CCE4A00}" type="presOf" srcId="{CD2D169E-5C78-C542-86C4-3A55D5A12655}" destId="{CB4EC7C8-1C88-4642-A58B-64133C947B11}" srcOrd="0" destOrd="0" presId="urn:microsoft.com/office/officeart/2005/8/layout/hList1"/>
    <dgm:cxn modelId="{3AAB7057-182E-A247-8EB5-FF2A42F13950}" srcId="{5063F42A-C93F-6C4B-83EE-3667C89EEC32}" destId="{E7535836-AFC3-414F-9399-5583D363CBF5}" srcOrd="0" destOrd="0" parTransId="{2524F8D5-0492-E34C-954D-E9F124D72272}" sibTransId="{340A748C-57F9-4842-AB77-0C2735650E63}"/>
    <dgm:cxn modelId="{E2EE2E70-32CE-1041-B392-E9892B84838F}" type="presOf" srcId="{26C47D3B-440D-6C42-8E7E-1A9F92880166}" destId="{494A094D-7D62-EB46-A3BC-555A7257CE50}" srcOrd="0" destOrd="0" presId="urn:microsoft.com/office/officeart/2005/8/layout/hList1"/>
    <dgm:cxn modelId="{48629E78-B8C7-734C-A9D7-4BE1EE2C735E}" type="presOf" srcId="{E7535836-AFC3-414F-9399-5583D363CBF5}" destId="{8E033D71-47C2-BE46-9160-172A353A33FE}" srcOrd="0" destOrd="0" presId="urn:microsoft.com/office/officeart/2005/8/layout/hList1"/>
    <dgm:cxn modelId="{C628C57F-08ED-E049-8022-5AC269203FC8}" srcId="{7DAAE86D-6187-D94E-80ED-13F42597BDF9}" destId="{D4EB65A9-1111-FC47-BE4C-4643CD589E83}" srcOrd="0" destOrd="0" parTransId="{934F8D92-15A7-6641-8137-5EFE936EF652}" sibTransId="{ECD96AEE-4F93-5446-A7DC-DBEC31B94EE7}"/>
    <dgm:cxn modelId="{3242EC82-8231-C641-B8A6-B8EEA9BCAD47}" srcId="{F19B7428-D4E1-2A45-8029-3EF1D0B27792}" destId="{7DAAE86D-6187-D94E-80ED-13F42597BDF9}" srcOrd="5" destOrd="0" parTransId="{DF071AFD-4D7F-5D47-8A2E-6B896187D10C}" sibTransId="{AE75CA50-2617-EA45-A61E-C0982BD0A384}"/>
    <dgm:cxn modelId="{54AE9783-2B88-704D-A7A6-C47C7C0FC1FB}" srcId="{F19B7428-D4E1-2A45-8029-3EF1D0B27792}" destId="{3AF5C51C-36CF-944F-990E-DBA96EAB89AB}" srcOrd="0" destOrd="0" parTransId="{D08D390C-9928-8A48-9B89-001E67D294ED}" sibTransId="{56540C94-DB5A-9542-AD67-79267FB4129A}"/>
    <dgm:cxn modelId="{C5A7B9A3-7178-5542-9570-05ACA575188C}" srcId="{F19B7428-D4E1-2A45-8029-3EF1D0B27792}" destId="{4CC452BF-A9D7-F14B-B393-F03486164AC2}" srcOrd="2" destOrd="0" parTransId="{C9EC759B-E4FD-0748-A4E9-D4C02F4EE275}" sibTransId="{38DE74BC-E36A-4743-ADF7-46442B4CF3AD}"/>
    <dgm:cxn modelId="{9E289FBB-CCBF-9447-9CD1-70D3488A5081}" type="presOf" srcId="{F19B7428-D4E1-2A45-8029-3EF1D0B27792}" destId="{D15D8621-4568-6F42-97AB-74387D2EBB97}" srcOrd="0" destOrd="0" presId="urn:microsoft.com/office/officeart/2005/8/layout/hList1"/>
    <dgm:cxn modelId="{79D53BBD-E213-C346-BD39-0E584A2EF0C9}" type="presOf" srcId="{678D33FF-11DF-F840-8DD1-32016F25787A}" destId="{E1A3A105-DF91-2E44-9C13-048824AAC8B3}" srcOrd="0" destOrd="0" presId="urn:microsoft.com/office/officeart/2005/8/layout/hList1"/>
    <dgm:cxn modelId="{A6297CD7-F5AA-4B47-8F16-B93A2FBA8290}" type="presOf" srcId="{A43A7F6D-C08C-B941-B9C0-E26EE6D2B1FA}" destId="{C35891AC-D83D-EE41-B2B1-08FD3293D812}" srcOrd="0" destOrd="0" presId="urn:microsoft.com/office/officeart/2005/8/layout/hList1"/>
    <dgm:cxn modelId="{FA4E86E7-EAE6-464E-BC77-B25417CFDA40}" srcId="{CD2D169E-5C78-C542-86C4-3A55D5A12655}" destId="{A43A7F6D-C08C-B941-B9C0-E26EE6D2B1FA}" srcOrd="0" destOrd="0" parTransId="{D4B804B0-0E65-E142-8075-72A1B08EB36D}" sibTransId="{D64E439D-C761-A64A-98DC-A7C7D81BACC1}"/>
    <dgm:cxn modelId="{D9D93EE9-BD4E-3048-91CB-868264B2A50B}" srcId="{F19B7428-D4E1-2A45-8029-3EF1D0B27792}" destId="{CD2D169E-5C78-C542-86C4-3A55D5A12655}" srcOrd="1" destOrd="0" parTransId="{93350742-EA4E-8245-AF5B-8899CAC4F543}" sibTransId="{2ACE14DB-78C4-1240-83C1-A11FAE7240EE}"/>
    <dgm:cxn modelId="{82695BEB-732D-D64E-A481-C16C16E93C4D}" type="presOf" srcId="{5063F42A-C93F-6C4B-83EE-3667C89EEC32}" destId="{6EB2AAA1-CAA9-1D4A-A214-7E142B572661}" srcOrd="0" destOrd="0" presId="urn:microsoft.com/office/officeart/2005/8/layout/hList1"/>
    <dgm:cxn modelId="{E73E20F2-7406-D54C-B5EC-E65980E96483}" srcId="{4CC452BF-A9D7-F14B-B393-F03486164AC2}" destId="{CF44EA12-077D-774F-ABE0-F2FAC9BDA071}" srcOrd="0" destOrd="0" parTransId="{5A7415BA-B183-7C4A-BDC0-B7D612D04044}" sibTransId="{9B0A9042-E8F1-9E4C-AD88-5A3498075ADB}"/>
    <dgm:cxn modelId="{8D249EF8-5DED-F844-B201-BCAA09D91D48}" type="presOf" srcId="{371A30B7-832B-5443-8C12-7AD307DAC665}" destId="{4E681BAC-4FDD-AA42-ADDF-1624FB4D2998}" srcOrd="0" destOrd="0" presId="urn:microsoft.com/office/officeart/2005/8/layout/hList1"/>
    <dgm:cxn modelId="{7AD65220-AAD5-384E-B7E8-122DB12588BB}" type="presParOf" srcId="{D15D8621-4568-6F42-97AB-74387D2EBB97}" destId="{43DE4C9D-322F-224C-B01C-64FED04C3C6A}" srcOrd="0" destOrd="0" presId="urn:microsoft.com/office/officeart/2005/8/layout/hList1"/>
    <dgm:cxn modelId="{8A2638A4-5A00-D340-B65B-FDC567C64D27}" type="presParOf" srcId="{43DE4C9D-322F-224C-B01C-64FED04C3C6A}" destId="{D9BA54A8-6A58-5543-AD71-6D117A6E22D8}" srcOrd="0" destOrd="0" presId="urn:microsoft.com/office/officeart/2005/8/layout/hList1"/>
    <dgm:cxn modelId="{1FF22D8A-CF96-6746-AD85-B5D7097328F9}" type="presParOf" srcId="{43DE4C9D-322F-224C-B01C-64FED04C3C6A}" destId="{4E681BAC-4FDD-AA42-ADDF-1624FB4D2998}" srcOrd="1" destOrd="0" presId="urn:microsoft.com/office/officeart/2005/8/layout/hList1"/>
    <dgm:cxn modelId="{5D23F4D3-EB31-3641-8228-F326913A9CD8}" type="presParOf" srcId="{D15D8621-4568-6F42-97AB-74387D2EBB97}" destId="{7D909B8F-9845-374A-9CD5-583A02FA8CB0}" srcOrd="1" destOrd="0" presId="urn:microsoft.com/office/officeart/2005/8/layout/hList1"/>
    <dgm:cxn modelId="{9A29A99F-8C83-D147-9AF2-F88785CABA4D}" type="presParOf" srcId="{D15D8621-4568-6F42-97AB-74387D2EBB97}" destId="{20BA9610-97BE-1B4F-AEE3-A8F203FD727E}" srcOrd="2" destOrd="0" presId="urn:microsoft.com/office/officeart/2005/8/layout/hList1"/>
    <dgm:cxn modelId="{90D01413-CF27-134A-97CF-E46C95C0BE5F}" type="presParOf" srcId="{20BA9610-97BE-1B4F-AEE3-A8F203FD727E}" destId="{CB4EC7C8-1C88-4642-A58B-64133C947B11}" srcOrd="0" destOrd="0" presId="urn:microsoft.com/office/officeart/2005/8/layout/hList1"/>
    <dgm:cxn modelId="{F15C22BA-51C3-A64D-A050-44247B0F7BA9}" type="presParOf" srcId="{20BA9610-97BE-1B4F-AEE3-A8F203FD727E}" destId="{C35891AC-D83D-EE41-B2B1-08FD3293D812}" srcOrd="1" destOrd="0" presId="urn:microsoft.com/office/officeart/2005/8/layout/hList1"/>
    <dgm:cxn modelId="{D57E028E-3E52-1047-AB30-E54EFB31A126}" type="presParOf" srcId="{D15D8621-4568-6F42-97AB-74387D2EBB97}" destId="{3C37F0DC-CB68-8A4C-8078-F6D588B5456F}" srcOrd="3" destOrd="0" presId="urn:microsoft.com/office/officeart/2005/8/layout/hList1"/>
    <dgm:cxn modelId="{C5D5397A-B78A-4A4D-B4F6-3F6BF6AAD5EC}" type="presParOf" srcId="{D15D8621-4568-6F42-97AB-74387D2EBB97}" destId="{4D4503B0-539F-2945-ADF2-ABFF36E001B4}" srcOrd="4" destOrd="0" presId="urn:microsoft.com/office/officeart/2005/8/layout/hList1"/>
    <dgm:cxn modelId="{6FF1DAA5-7814-F74C-A7B4-A40061626393}" type="presParOf" srcId="{4D4503B0-539F-2945-ADF2-ABFF36E001B4}" destId="{A6DB50A0-9A54-1641-A38F-DDBCEB984A00}" srcOrd="0" destOrd="0" presId="urn:microsoft.com/office/officeart/2005/8/layout/hList1"/>
    <dgm:cxn modelId="{C19CCEA1-824B-EA4E-88AC-1B1E31F462E2}" type="presParOf" srcId="{4D4503B0-539F-2945-ADF2-ABFF36E001B4}" destId="{36F60ABD-60F7-F240-98AC-07A5C32ACEDD}" srcOrd="1" destOrd="0" presId="urn:microsoft.com/office/officeart/2005/8/layout/hList1"/>
    <dgm:cxn modelId="{9D483168-A880-4745-9017-1FF9BD7AA88D}" type="presParOf" srcId="{D15D8621-4568-6F42-97AB-74387D2EBB97}" destId="{FFB33449-360C-FC4E-A687-E72298C4E47B}" srcOrd="5" destOrd="0" presId="urn:microsoft.com/office/officeart/2005/8/layout/hList1"/>
    <dgm:cxn modelId="{243F61BB-9C84-9F4B-9076-F58ED0252232}" type="presParOf" srcId="{D15D8621-4568-6F42-97AB-74387D2EBB97}" destId="{453D8262-FD3F-184C-9651-9F9D386A0A47}" srcOrd="6" destOrd="0" presId="urn:microsoft.com/office/officeart/2005/8/layout/hList1"/>
    <dgm:cxn modelId="{396A9FE3-8E01-434D-A788-28BFD545C3EF}" type="presParOf" srcId="{453D8262-FD3F-184C-9651-9F9D386A0A47}" destId="{494A094D-7D62-EB46-A3BC-555A7257CE50}" srcOrd="0" destOrd="0" presId="urn:microsoft.com/office/officeart/2005/8/layout/hList1"/>
    <dgm:cxn modelId="{EB5C8410-412E-E344-A406-AED00833EC66}" type="presParOf" srcId="{453D8262-FD3F-184C-9651-9F9D386A0A47}" destId="{E1A3A105-DF91-2E44-9C13-048824AAC8B3}" srcOrd="1" destOrd="0" presId="urn:microsoft.com/office/officeart/2005/8/layout/hList1"/>
    <dgm:cxn modelId="{456860D3-C900-314B-A834-077B2683DFB2}" type="presParOf" srcId="{D15D8621-4568-6F42-97AB-74387D2EBB97}" destId="{07FECC1F-070A-924D-984C-D512D1D4C54B}" srcOrd="7" destOrd="0" presId="urn:microsoft.com/office/officeart/2005/8/layout/hList1"/>
    <dgm:cxn modelId="{FB3F6281-CEF2-A043-A77E-DA156F095C31}" type="presParOf" srcId="{D15D8621-4568-6F42-97AB-74387D2EBB97}" destId="{FC66E904-D68F-474C-ABA3-3AF64C6B2303}" srcOrd="8" destOrd="0" presId="urn:microsoft.com/office/officeart/2005/8/layout/hList1"/>
    <dgm:cxn modelId="{79783903-9FA9-4441-A47D-637B53E88565}" type="presParOf" srcId="{FC66E904-D68F-474C-ABA3-3AF64C6B2303}" destId="{6EB2AAA1-CAA9-1D4A-A214-7E142B572661}" srcOrd="0" destOrd="0" presId="urn:microsoft.com/office/officeart/2005/8/layout/hList1"/>
    <dgm:cxn modelId="{551E4453-FC6E-FC4B-9B4A-398FDACE82B4}" type="presParOf" srcId="{FC66E904-D68F-474C-ABA3-3AF64C6B2303}" destId="{8E033D71-47C2-BE46-9160-172A353A33FE}" srcOrd="1" destOrd="0" presId="urn:microsoft.com/office/officeart/2005/8/layout/hList1"/>
    <dgm:cxn modelId="{011C6E74-872F-E347-8865-DC01D5C135CC}" type="presParOf" srcId="{D15D8621-4568-6F42-97AB-74387D2EBB97}" destId="{CEEC413B-6C0A-EF44-9759-235F5933406D}" srcOrd="9" destOrd="0" presId="urn:microsoft.com/office/officeart/2005/8/layout/hList1"/>
    <dgm:cxn modelId="{2F03CB07-FE6C-264A-9FCB-E3DFE91B621B}" type="presParOf" srcId="{D15D8621-4568-6F42-97AB-74387D2EBB97}" destId="{F0818510-DA74-D440-B298-FA664103936B}" srcOrd="10" destOrd="0" presId="urn:microsoft.com/office/officeart/2005/8/layout/hList1"/>
    <dgm:cxn modelId="{62DB2314-826D-3D4A-80C6-EF841A1E27F3}" type="presParOf" srcId="{F0818510-DA74-D440-B298-FA664103936B}" destId="{4E1AA2C3-7D69-4E40-83AA-597821490B3E}" srcOrd="0" destOrd="0" presId="urn:microsoft.com/office/officeart/2005/8/layout/hList1"/>
    <dgm:cxn modelId="{D1A4742B-3C12-7846-BD4F-223B57AD08DE}" type="presParOf" srcId="{F0818510-DA74-D440-B298-FA664103936B}" destId="{8BCD7E27-0402-064F-832D-A5091F44859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699F38-F03A-424E-963E-283049F740D4}">
      <dsp:nvSpPr>
        <dsp:cNvPr id="0" name=""/>
        <dsp:cNvSpPr/>
      </dsp:nvSpPr>
      <dsp:spPr>
        <a:xfrm>
          <a:off x="0" y="201831"/>
          <a:ext cx="8914415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858" tIns="208280" rIns="69185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200" kern="1200" dirty="0"/>
            <a:t>As a plain text file. Each line holds one record, with fields separated by delimiters (e.g., commas or tabs)</a:t>
          </a:r>
        </a:p>
      </dsp:txBody>
      <dsp:txXfrm>
        <a:off x="0" y="201831"/>
        <a:ext cx="8914415" cy="992250"/>
      </dsp:txXfrm>
    </dsp:sp>
    <dsp:sp modelId="{8FAFB522-6E94-D04D-A962-3BF8774B3C80}">
      <dsp:nvSpPr>
        <dsp:cNvPr id="0" name=""/>
        <dsp:cNvSpPr/>
      </dsp:nvSpPr>
      <dsp:spPr>
        <a:xfrm>
          <a:off x="445720" y="54231"/>
          <a:ext cx="6240090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861" tIns="0" rIns="235861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Simple file</a:t>
          </a:r>
        </a:p>
      </dsp:txBody>
      <dsp:txXfrm>
        <a:off x="460130" y="68641"/>
        <a:ext cx="6211270" cy="266379"/>
      </dsp:txXfrm>
    </dsp:sp>
    <dsp:sp modelId="{DE5B8E34-AF4F-9E4B-B494-DCC3EBFF04C0}">
      <dsp:nvSpPr>
        <dsp:cNvPr id="0" name=""/>
        <dsp:cNvSpPr/>
      </dsp:nvSpPr>
      <dsp:spPr>
        <a:xfrm>
          <a:off x="0" y="1395681"/>
          <a:ext cx="8914415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858" tIns="208280" rIns="69185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As a collection of tables (relations) consisting of rows and column. A primary key is used to uniquely identify each row.</a:t>
          </a:r>
        </a:p>
      </dsp:txBody>
      <dsp:txXfrm>
        <a:off x="0" y="1395681"/>
        <a:ext cx="8914415" cy="992250"/>
      </dsp:txXfrm>
    </dsp:sp>
    <dsp:sp modelId="{A1011DC2-91E9-404A-BEDB-F6648C55F4A8}">
      <dsp:nvSpPr>
        <dsp:cNvPr id="0" name=""/>
        <dsp:cNvSpPr/>
      </dsp:nvSpPr>
      <dsp:spPr>
        <a:xfrm>
          <a:off x="445720" y="1248082"/>
          <a:ext cx="6240090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861" tIns="0" rIns="235861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RDBS</a:t>
          </a:r>
        </a:p>
      </dsp:txBody>
      <dsp:txXfrm>
        <a:off x="460130" y="1262492"/>
        <a:ext cx="6211270" cy="266379"/>
      </dsp:txXfrm>
    </dsp:sp>
    <dsp:sp modelId="{B948AB85-DEFB-284B-B23E-4CB26CA409AF}">
      <dsp:nvSpPr>
        <dsp:cNvPr id="0" name=""/>
        <dsp:cNvSpPr/>
      </dsp:nvSpPr>
      <dsp:spPr>
        <a:xfrm>
          <a:off x="0" y="2589531"/>
          <a:ext cx="8914415" cy="677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858" tIns="208280" rIns="69185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Data stored in the form of ‘objects’ directly (like OOP)</a:t>
          </a:r>
        </a:p>
      </dsp:txBody>
      <dsp:txXfrm>
        <a:off x="0" y="2589531"/>
        <a:ext cx="8914415" cy="677250"/>
      </dsp:txXfrm>
    </dsp:sp>
    <dsp:sp modelId="{68957059-8F8A-0644-B6E2-203751A239E1}">
      <dsp:nvSpPr>
        <dsp:cNvPr id="0" name=""/>
        <dsp:cNvSpPr/>
      </dsp:nvSpPr>
      <dsp:spPr>
        <a:xfrm>
          <a:off x="445720" y="2441931"/>
          <a:ext cx="6240090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861" tIns="0" rIns="235861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Object oriented</a:t>
          </a:r>
        </a:p>
      </dsp:txBody>
      <dsp:txXfrm>
        <a:off x="460130" y="2456341"/>
        <a:ext cx="6211270" cy="266379"/>
      </dsp:txXfrm>
    </dsp:sp>
    <dsp:sp modelId="{3346E5E7-681F-6B49-8577-FD665135923D}">
      <dsp:nvSpPr>
        <dsp:cNvPr id="0" name=""/>
        <dsp:cNvSpPr/>
      </dsp:nvSpPr>
      <dsp:spPr>
        <a:xfrm>
          <a:off x="0" y="3468382"/>
          <a:ext cx="8914415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858" tIns="208280" rIns="69185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Non relational – database modelled </a:t>
          </a:r>
          <a:r>
            <a:rPr lang="en-AU" sz="2200" kern="1200" dirty="0"/>
            <a:t>other than the tabular relations. Covers a wide range of database types. </a:t>
          </a:r>
          <a:endParaRPr lang="en-US" sz="2200" kern="1200" dirty="0"/>
        </a:p>
      </dsp:txBody>
      <dsp:txXfrm>
        <a:off x="0" y="3468382"/>
        <a:ext cx="8914415" cy="992250"/>
      </dsp:txXfrm>
    </dsp:sp>
    <dsp:sp modelId="{FD99B74E-B59B-C34C-8AED-17392AF27FE6}">
      <dsp:nvSpPr>
        <dsp:cNvPr id="0" name=""/>
        <dsp:cNvSpPr/>
      </dsp:nvSpPr>
      <dsp:spPr>
        <a:xfrm>
          <a:off x="445720" y="3320781"/>
          <a:ext cx="6240090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861" tIns="0" rIns="235861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No-SQL</a:t>
          </a:r>
        </a:p>
      </dsp:txBody>
      <dsp:txXfrm>
        <a:off x="460130" y="3335191"/>
        <a:ext cx="6211270" cy="2663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699F38-F03A-424E-963E-283049F740D4}">
      <dsp:nvSpPr>
        <dsp:cNvPr id="0" name=""/>
        <dsp:cNvSpPr/>
      </dsp:nvSpPr>
      <dsp:spPr>
        <a:xfrm>
          <a:off x="0" y="201831"/>
          <a:ext cx="8914415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858" tIns="208280" rIns="69185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200" kern="1200" dirty="0"/>
            <a:t>As a plain text file. Each line holds one record, with fields separated by delimiters (e.g., commas or tabs)</a:t>
          </a:r>
        </a:p>
      </dsp:txBody>
      <dsp:txXfrm>
        <a:off x="0" y="201831"/>
        <a:ext cx="8914415" cy="992250"/>
      </dsp:txXfrm>
    </dsp:sp>
    <dsp:sp modelId="{8FAFB522-6E94-D04D-A962-3BF8774B3C80}">
      <dsp:nvSpPr>
        <dsp:cNvPr id="0" name=""/>
        <dsp:cNvSpPr/>
      </dsp:nvSpPr>
      <dsp:spPr>
        <a:xfrm>
          <a:off x="445720" y="54231"/>
          <a:ext cx="6240090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861" tIns="0" rIns="235861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Simple file</a:t>
          </a:r>
        </a:p>
      </dsp:txBody>
      <dsp:txXfrm>
        <a:off x="460130" y="68641"/>
        <a:ext cx="6211270" cy="266379"/>
      </dsp:txXfrm>
    </dsp:sp>
    <dsp:sp modelId="{DE5B8E34-AF4F-9E4B-B494-DCC3EBFF04C0}">
      <dsp:nvSpPr>
        <dsp:cNvPr id="0" name=""/>
        <dsp:cNvSpPr/>
      </dsp:nvSpPr>
      <dsp:spPr>
        <a:xfrm>
          <a:off x="0" y="1395681"/>
          <a:ext cx="8914415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858" tIns="208280" rIns="69185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As a collection of tables (relations) consisting of rows and column. A primary key is used to uniquely identify each row.</a:t>
          </a:r>
        </a:p>
      </dsp:txBody>
      <dsp:txXfrm>
        <a:off x="0" y="1395681"/>
        <a:ext cx="8914415" cy="992250"/>
      </dsp:txXfrm>
    </dsp:sp>
    <dsp:sp modelId="{A1011DC2-91E9-404A-BEDB-F6648C55F4A8}">
      <dsp:nvSpPr>
        <dsp:cNvPr id="0" name=""/>
        <dsp:cNvSpPr/>
      </dsp:nvSpPr>
      <dsp:spPr>
        <a:xfrm>
          <a:off x="445720" y="1248082"/>
          <a:ext cx="6240090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861" tIns="0" rIns="235861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RDBS</a:t>
          </a:r>
        </a:p>
      </dsp:txBody>
      <dsp:txXfrm>
        <a:off x="460130" y="1262492"/>
        <a:ext cx="6211270" cy="266379"/>
      </dsp:txXfrm>
    </dsp:sp>
    <dsp:sp modelId="{B948AB85-DEFB-284B-B23E-4CB26CA409AF}">
      <dsp:nvSpPr>
        <dsp:cNvPr id="0" name=""/>
        <dsp:cNvSpPr/>
      </dsp:nvSpPr>
      <dsp:spPr>
        <a:xfrm>
          <a:off x="0" y="2589531"/>
          <a:ext cx="8914415" cy="677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858" tIns="208280" rIns="69185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Data stored in the form of ‘objects’ directly (like OOP)</a:t>
          </a:r>
        </a:p>
      </dsp:txBody>
      <dsp:txXfrm>
        <a:off x="0" y="2589531"/>
        <a:ext cx="8914415" cy="677250"/>
      </dsp:txXfrm>
    </dsp:sp>
    <dsp:sp modelId="{68957059-8F8A-0644-B6E2-203751A239E1}">
      <dsp:nvSpPr>
        <dsp:cNvPr id="0" name=""/>
        <dsp:cNvSpPr/>
      </dsp:nvSpPr>
      <dsp:spPr>
        <a:xfrm>
          <a:off x="445720" y="2441931"/>
          <a:ext cx="6240090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861" tIns="0" rIns="235861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Object oriented</a:t>
          </a:r>
        </a:p>
      </dsp:txBody>
      <dsp:txXfrm>
        <a:off x="460130" y="2456341"/>
        <a:ext cx="6211270" cy="266379"/>
      </dsp:txXfrm>
    </dsp:sp>
    <dsp:sp modelId="{3346E5E7-681F-6B49-8577-FD665135923D}">
      <dsp:nvSpPr>
        <dsp:cNvPr id="0" name=""/>
        <dsp:cNvSpPr/>
      </dsp:nvSpPr>
      <dsp:spPr>
        <a:xfrm>
          <a:off x="0" y="3468382"/>
          <a:ext cx="8914415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858" tIns="208280" rIns="69185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Non relational – database modelled </a:t>
          </a:r>
          <a:r>
            <a:rPr lang="en-AU" sz="2200" kern="1200" dirty="0"/>
            <a:t>other than the tabular relations. Covers a wide range of database types. </a:t>
          </a:r>
          <a:endParaRPr lang="en-US" sz="2200" kern="1200" dirty="0"/>
        </a:p>
      </dsp:txBody>
      <dsp:txXfrm>
        <a:off x="0" y="3468382"/>
        <a:ext cx="8914415" cy="992250"/>
      </dsp:txXfrm>
    </dsp:sp>
    <dsp:sp modelId="{FD99B74E-B59B-C34C-8AED-17392AF27FE6}">
      <dsp:nvSpPr>
        <dsp:cNvPr id="0" name=""/>
        <dsp:cNvSpPr/>
      </dsp:nvSpPr>
      <dsp:spPr>
        <a:xfrm>
          <a:off x="445720" y="3320781"/>
          <a:ext cx="6240090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861" tIns="0" rIns="235861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No-SQL</a:t>
          </a:r>
        </a:p>
      </dsp:txBody>
      <dsp:txXfrm>
        <a:off x="460130" y="3335191"/>
        <a:ext cx="6211270" cy="2663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BA54A8-6A58-5543-AD71-6D117A6E22D8}">
      <dsp:nvSpPr>
        <dsp:cNvPr id="0" name=""/>
        <dsp:cNvSpPr/>
      </dsp:nvSpPr>
      <dsp:spPr>
        <a:xfrm>
          <a:off x="2566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Centralized</a:t>
          </a:r>
        </a:p>
      </dsp:txBody>
      <dsp:txXfrm>
        <a:off x="2566" y="490956"/>
        <a:ext cx="1308307" cy="523323"/>
      </dsp:txXfrm>
    </dsp:sp>
    <dsp:sp modelId="{4E681BAC-4FDD-AA42-ADDF-1624FB4D2998}">
      <dsp:nvSpPr>
        <dsp:cNvPr id="0" name=""/>
        <dsp:cNvSpPr/>
      </dsp:nvSpPr>
      <dsp:spPr>
        <a:xfrm>
          <a:off x="2566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Data stored in one location</a:t>
          </a:r>
        </a:p>
      </dsp:txBody>
      <dsp:txXfrm>
        <a:off x="2566" y="1014279"/>
        <a:ext cx="1308307" cy="3425760"/>
      </dsp:txXfrm>
    </dsp:sp>
    <dsp:sp modelId="{CB4EC7C8-1C88-4642-A58B-64133C947B11}">
      <dsp:nvSpPr>
        <dsp:cNvPr id="0" name=""/>
        <dsp:cNvSpPr/>
      </dsp:nvSpPr>
      <dsp:spPr>
        <a:xfrm>
          <a:off x="1494037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Distributed</a:t>
          </a:r>
        </a:p>
      </dsp:txBody>
      <dsp:txXfrm>
        <a:off x="1494037" y="490956"/>
        <a:ext cx="1308307" cy="523323"/>
      </dsp:txXfrm>
    </dsp:sp>
    <dsp:sp modelId="{C35891AC-D83D-EE41-B2B1-08FD3293D812}">
      <dsp:nvSpPr>
        <dsp:cNvPr id="0" name=""/>
        <dsp:cNvSpPr/>
      </dsp:nvSpPr>
      <dsp:spPr>
        <a:xfrm>
          <a:off x="1494037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Data distributed across several nodes, can be in different locations</a:t>
          </a:r>
        </a:p>
      </dsp:txBody>
      <dsp:txXfrm>
        <a:off x="1494037" y="1014279"/>
        <a:ext cx="1308307" cy="3425760"/>
      </dsp:txXfrm>
    </dsp:sp>
    <dsp:sp modelId="{A6DB50A0-9A54-1641-A38F-DDBCEB984A00}">
      <dsp:nvSpPr>
        <dsp:cNvPr id="0" name=""/>
        <dsp:cNvSpPr/>
      </dsp:nvSpPr>
      <dsp:spPr>
        <a:xfrm>
          <a:off x="2985508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WWW</a:t>
          </a:r>
        </a:p>
      </dsp:txBody>
      <dsp:txXfrm>
        <a:off x="2985508" y="490956"/>
        <a:ext cx="1308307" cy="523323"/>
      </dsp:txXfrm>
    </dsp:sp>
    <dsp:sp modelId="{36F60ABD-60F7-F240-98AC-07A5C32ACEDD}">
      <dsp:nvSpPr>
        <dsp:cNvPr id="0" name=""/>
        <dsp:cNvSpPr/>
      </dsp:nvSpPr>
      <dsp:spPr>
        <a:xfrm>
          <a:off x="2985508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Stored all over the world, several owners of the data</a:t>
          </a:r>
        </a:p>
      </dsp:txBody>
      <dsp:txXfrm>
        <a:off x="2985508" y="1014279"/>
        <a:ext cx="1308307" cy="3425760"/>
      </dsp:txXfrm>
    </dsp:sp>
    <dsp:sp modelId="{494A094D-7D62-EB46-A3BC-555A7257CE50}">
      <dsp:nvSpPr>
        <dsp:cNvPr id="0" name=""/>
        <dsp:cNvSpPr/>
      </dsp:nvSpPr>
      <dsp:spPr>
        <a:xfrm>
          <a:off x="4476978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Grid</a:t>
          </a:r>
        </a:p>
      </dsp:txBody>
      <dsp:txXfrm>
        <a:off x="4476978" y="490956"/>
        <a:ext cx="1308307" cy="523323"/>
      </dsp:txXfrm>
    </dsp:sp>
    <dsp:sp modelId="{E1A3A105-DF91-2E44-9C13-048824AAC8B3}">
      <dsp:nvSpPr>
        <dsp:cNvPr id="0" name=""/>
        <dsp:cNvSpPr/>
      </dsp:nvSpPr>
      <dsp:spPr>
        <a:xfrm>
          <a:off x="4476978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77787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50" kern="1200" dirty="0"/>
            <a:t>Like </a:t>
          </a:r>
          <a:r>
            <a:rPr lang="en-US" sz="1750" kern="1200" dirty="0" err="1"/>
            <a:t>distribu</a:t>
          </a:r>
          <a:r>
            <a:rPr lang="en-US" sz="1750" kern="1200" dirty="0"/>
            <a:t>-ted, but </a:t>
          </a:r>
          <a:r>
            <a:rPr lang="en-AU" sz="1750" b="0" i="0" u="none" kern="1200" dirty="0"/>
            <a:t>each node manages own resource;  system doesn’t act as a single unit. </a:t>
          </a:r>
          <a:endParaRPr lang="en-US" sz="1750" kern="1200" dirty="0"/>
        </a:p>
      </dsp:txBody>
      <dsp:txXfrm>
        <a:off x="4476978" y="1014279"/>
        <a:ext cx="1308307" cy="3425760"/>
      </dsp:txXfrm>
    </dsp:sp>
    <dsp:sp modelId="{6EB2AAA1-CAA9-1D4A-A214-7E142B572661}">
      <dsp:nvSpPr>
        <dsp:cNvPr id="0" name=""/>
        <dsp:cNvSpPr/>
      </dsp:nvSpPr>
      <dsp:spPr>
        <a:xfrm>
          <a:off x="5968449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P2P</a:t>
          </a:r>
        </a:p>
      </dsp:txBody>
      <dsp:txXfrm>
        <a:off x="5968449" y="490956"/>
        <a:ext cx="1308307" cy="523323"/>
      </dsp:txXfrm>
    </dsp:sp>
    <dsp:sp modelId="{8E033D71-47C2-BE46-9160-172A353A33FE}">
      <dsp:nvSpPr>
        <dsp:cNvPr id="0" name=""/>
        <dsp:cNvSpPr/>
      </dsp:nvSpPr>
      <dsp:spPr>
        <a:xfrm>
          <a:off x="5968449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Li</a:t>
          </a: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ke grid, but </a:t>
          </a:r>
          <a:r>
            <a:rPr lang="en-AU" altLang="en-US" sz="1800" b="0" kern="12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rPr>
            <a:t>nodes can join and leave network at will (unlike Grid)</a:t>
          </a:r>
          <a:endParaRPr lang="en-US" sz="18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968449" y="1014279"/>
        <a:ext cx="1308307" cy="3425760"/>
      </dsp:txXfrm>
    </dsp:sp>
    <dsp:sp modelId="{4E1AA2C3-7D69-4E40-83AA-597821490B3E}">
      <dsp:nvSpPr>
        <dsp:cNvPr id="0" name=""/>
        <dsp:cNvSpPr/>
      </dsp:nvSpPr>
      <dsp:spPr>
        <a:xfrm>
          <a:off x="7459920" y="490956"/>
          <a:ext cx="1483804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Cloud</a:t>
          </a:r>
        </a:p>
      </dsp:txBody>
      <dsp:txXfrm>
        <a:off x="7459920" y="490956"/>
        <a:ext cx="1483804" cy="523323"/>
      </dsp:txXfrm>
    </dsp:sp>
    <dsp:sp modelId="{8BCD7E27-0402-064F-832D-A5091F448598}">
      <dsp:nvSpPr>
        <dsp:cNvPr id="0" name=""/>
        <dsp:cNvSpPr/>
      </dsp:nvSpPr>
      <dsp:spPr>
        <a:xfrm>
          <a:off x="7477438" y="1014279"/>
          <a:ext cx="144876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Generalization of grid, but resources are accessed on-demand</a:t>
          </a:r>
        </a:p>
      </dsp:txBody>
      <dsp:txXfrm>
        <a:off x="7477438" y="1014279"/>
        <a:ext cx="1448767" cy="34257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BA54A8-6A58-5543-AD71-6D117A6E22D8}">
      <dsp:nvSpPr>
        <dsp:cNvPr id="0" name=""/>
        <dsp:cNvSpPr/>
      </dsp:nvSpPr>
      <dsp:spPr>
        <a:xfrm>
          <a:off x="2566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Centralized</a:t>
          </a:r>
        </a:p>
      </dsp:txBody>
      <dsp:txXfrm>
        <a:off x="2566" y="490956"/>
        <a:ext cx="1308307" cy="523323"/>
      </dsp:txXfrm>
    </dsp:sp>
    <dsp:sp modelId="{4E681BAC-4FDD-AA42-ADDF-1624FB4D2998}">
      <dsp:nvSpPr>
        <dsp:cNvPr id="0" name=""/>
        <dsp:cNvSpPr/>
      </dsp:nvSpPr>
      <dsp:spPr>
        <a:xfrm>
          <a:off x="2566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Data stored in one location</a:t>
          </a:r>
        </a:p>
      </dsp:txBody>
      <dsp:txXfrm>
        <a:off x="2566" y="1014279"/>
        <a:ext cx="1308307" cy="3425760"/>
      </dsp:txXfrm>
    </dsp:sp>
    <dsp:sp modelId="{CB4EC7C8-1C88-4642-A58B-64133C947B11}">
      <dsp:nvSpPr>
        <dsp:cNvPr id="0" name=""/>
        <dsp:cNvSpPr/>
      </dsp:nvSpPr>
      <dsp:spPr>
        <a:xfrm>
          <a:off x="1494037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Distributed</a:t>
          </a:r>
        </a:p>
      </dsp:txBody>
      <dsp:txXfrm>
        <a:off x="1494037" y="490956"/>
        <a:ext cx="1308307" cy="523323"/>
      </dsp:txXfrm>
    </dsp:sp>
    <dsp:sp modelId="{C35891AC-D83D-EE41-B2B1-08FD3293D812}">
      <dsp:nvSpPr>
        <dsp:cNvPr id="0" name=""/>
        <dsp:cNvSpPr/>
      </dsp:nvSpPr>
      <dsp:spPr>
        <a:xfrm>
          <a:off x="1494037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Data distributed across several nodes, can be in different locations</a:t>
          </a:r>
        </a:p>
      </dsp:txBody>
      <dsp:txXfrm>
        <a:off x="1494037" y="1014279"/>
        <a:ext cx="1308307" cy="3425760"/>
      </dsp:txXfrm>
    </dsp:sp>
    <dsp:sp modelId="{A6DB50A0-9A54-1641-A38F-DDBCEB984A00}">
      <dsp:nvSpPr>
        <dsp:cNvPr id="0" name=""/>
        <dsp:cNvSpPr/>
      </dsp:nvSpPr>
      <dsp:spPr>
        <a:xfrm>
          <a:off x="2985508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WWW</a:t>
          </a:r>
        </a:p>
      </dsp:txBody>
      <dsp:txXfrm>
        <a:off x="2985508" y="490956"/>
        <a:ext cx="1308307" cy="523323"/>
      </dsp:txXfrm>
    </dsp:sp>
    <dsp:sp modelId="{36F60ABD-60F7-F240-98AC-07A5C32ACEDD}">
      <dsp:nvSpPr>
        <dsp:cNvPr id="0" name=""/>
        <dsp:cNvSpPr/>
      </dsp:nvSpPr>
      <dsp:spPr>
        <a:xfrm>
          <a:off x="2985508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Stored all over the world, several owners of the data</a:t>
          </a:r>
        </a:p>
      </dsp:txBody>
      <dsp:txXfrm>
        <a:off x="2985508" y="1014279"/>
        <a:ext cx="1308307" cy="3425760"/>
      </dsp:txXfrm>
    </dsp:sp>
    <dsp:sp modelId="{494A094D-7D62-EB46-A3BC-555A7257CE50}">
      <dsp:nvSpPr>
        <dsp:cNvPr id="0" name=""/>
        <dsp:cNvSpPr/>
      </dsp:nvSpPr>
      <dsp:spPr>
        <a:xfrm>
          <a:off x="4476978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Grid</a:t>
          </a:r>
        </a:p>
      </dsp:txBody>
      <dsp:txXfrm>
        <a:off x="4476978" y="490956"/>
        <a:ext cx="1308307" cy="523323"/>
      </dsp:txXfrm>
    </dsp:sp>
    <dsp:sp modelId="{E1A3A105-DF91-2E44-9C13-048824AAC8B3}">
      <dsp:nvSpPr>
        <dsp:cNvPr id="0" name=""/>
        <dsp:cNvSpPr/>
      </dsp:nvSpPr>
      <dsp:spPr>
        <a:xfrm>
          <a:off x="4476978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77787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50" kern="1200" dirty="0"/>
            <a:t>Like </a:t>
          </a:r>
          <a:r>
            <a:rPr lang="en-US" sz="1750" kern="1200" dirty="0" err="1"/>
            <a:t>distribu</a:t>
          </a:r>
          <a:r>
            <a:rPr lang="en-US" sz="1750" kern="1200" dirty="0"/>
            <a:t>-ted, but </a:t>
          </a:r>
          <a:r>
            <a:rPr lang="en-AU" sz="1750" b="0" i="0" u="none" kern="1200" dirty="0"/>
            <a:t>each node manages own resource;  system doesn’t act as a single unit. </a:t>
          </a:r>
          <a:endParaRPr lang="en-US" sz="1750" kern="1200" dirty="0"/>
        </a:p>
      </dsp:txBody>
      <dsp:txXfrm>
        <a:off x="4476978" y="1014279"/>
        <a:ext cx="1308307" cy="3425760"/>
      </dsp:txXfrm>
    </dsp:sp>
    <dsp:sp modelId="{6EB2AAA1-CAA9-1D4A-A214-7E142B572661}">
      <dsp:nvSpPr>
        <dsp:cNvPr id="0" name=""/>
        <dsp:cNvSpPr/>
      </dsp:nvSpPr>
      <dsp:spPr>
        <a:xfrm>
          <a:off x="5968449" y="490956"/>
          <a:ext cx="1308307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P2P</a:t>
          </a:r>
        </a:p>
      </dsp:txBody>
      <dsp:txXfrm>
        <a:off x="5968449" y="490956"/>
        <a:ext cx="1308307" cy="523323"/>
      </dsp:txXfrm>
    </dsp:sp>
    <dsp:sp modelId="{8E033D71-47C2-BE46-9160-172A353A33FE}">
      <dsp:nvSpPr>
        <dsp:cNvPr id="0" name=""/>
        <dsp:cNvSpPr/>
      </dsp:nvSpPr>
      <dsp:spPr>
        <a:xfrm>
          <a:off x="5968449" y="1014279"/>
          <a:ext cx="130830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Li</a:t>
          </a: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ke grid, but </a:t>
          </a:r>
          <a:r>
            <a:rPr lang="en-AU" altLang="en-US" sz="1800" b="0" kern="12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rPr>
            <a:t>nodes can join and leave network at will (unlike Grid)</a:t>
          </a:r>
          <a:endParaRPr lang="en-US" sz="18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968449" y="1014279"/>
        <a:ext cx="1308307" cy="3425760"/>
      </dsp:txXfrm>
    </dsp:sp>
    <dsp:sp modelId="{4E1AA2C3-7D69-4E40-83AA-597821490B3E}">
      <dsp:nvSpPr>
        <dsp:cNvPr id="0" name=""/>
        <dsp:cNvSpPr/>
      </dsp:nvSpPr>
      <dsp:spPr>
        <a:xfrm>
          <a:off x="7459920" y="490956"/>
          <a:ext cx="1483804" cy="5233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Cloud</a:t>
          </a:r>
        </a:p>
      </dsp:txBody>
      <dsp:txXfrm>
        <a:off x="7459920" y="490956"/>
        <a:ext cx="1483804" cy="523323"/>
      </dsp:txXfrm>
    </dsp:sp>
    <dsp:sp modelId="{8BCD7E27-0402-064F-832D-A5091F448598}">
      <dsp:nvSpPr>
        <dsp:cNvPr id="0" name=""/>
        <dsp:cNvSpPr/>
      </dsp:nvSpPr>
      <dsp:spPr>
        <a:xfrm>
          <a:off x="7477438" y="1014279"/>
          <a:ext cx="144876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Generalization of grid, but resources are accessed on-demand</a:t>
          </a:r>
        </a:p>
      </dsp:txBody>
      <dsp:txXfrm>
        <a:off x="7477438" y="1014279"/>
        <a:ext cx="1448767" cy="3425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40E70D3F-DC85-FF46-8D1F-B6A69088E9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0ECACE74-E8CD-3048-9D1E-2B326B5BF25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7138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7768664D-67B5-D142-9A87-96B6B3BB0F0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BC3C96CC-1084-EE41-B989-460FBB07819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7138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9ADCC28A-45A9-3D45-B5B5-FDD49805A9DE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0.jpeg>
</file>

<file path=ppt/media/image21.jpeg>
</file>

<file path=ppt/media/image22.jpeg>
</file>

<file path=ppt/media/image23.jpeg>
</file>

<file path=ppt/media/image25.jpeg>
</file>

<file path=ppt/media/image26.jpeg>
</file>

<file path=ppt/media/image2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F6B399CD-0A0E-7C4E-8A79-C37CFFDB492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E4189386-B1C6-BE4C-866D-D45C0BFB2E3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3C654707-BE56-E445-B459-DCE34C36F4A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40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70AF6AFE-1AC4-C848-90B1-955EDABB192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6463"/>
            <a:ext cx="4891088" cy="446722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78C4E78B-C1F2-5A4C-A46B-71F75CA0C55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5" name="Rectangle 7">
            <a:extLst>
              <a:ext uri="{FF2B5EF4-FFF2-40B4-BE49-F238E27FC236}">
                <a16:creationId xmlns:a16="http://schemas.microsoft.com/office/drawing/2014/main" id="{F778697D-4F23-E743-B0AA-F2925B073F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B3C56FCC-54AD-634E-B754-CE06EABE22DF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//page 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C56FCC-54AD-634E-B754-CE06EABE22DF}" type="slidenum">
              <a:rPr lang="en-AU" altLang="x-none" smtClean="0"/>
              <a:pPr>
                <a:defRPr/>
              </a:pPr>
              <a:t>3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26324240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7">
            <a:extLst>
              <a:ext uri="{FF2B5EF4-FFF2-40B4-BE49-F238E27FC236}">
                <a16:creationId xmlns:a16="http://schemas.microsoft.com/office/drawing/2014/main" id="{749D956F-4CF0-7944-892D-714EC50D888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2D18A33A-23D0-1142-91AB-8C4AD0A40194}" type="slidenum">
              <a:rPr kumimoji="0" lang="en-AU" altLang="en-US" sz="1200" smtClean="0">
                <a:solidFill>
                  <a:schemeClr val="tx1"/>
                </a:solidFill>
              </a:rPr>
              <a:pPr/>
              <a:t>14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41986" name="Rectangle 2">
            <a:extLst>
              <a:ext uri="{FF2B5EF4-FFF2-40B4-BE49-F238E27FC236}">
                <a16:creationId xmlns:a16="http://schemas.microsoft.com/office/drawing/2014/main" id="{67DFB4CE-347B-7A4A-AC06-64879600684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5827334F-011C-7142-A58C-51529FD05D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>
            <a:extLst>
              <a:ext uri="{FF2B5EF4-FFF2-40B4-BE49-F238E27FC236}">
                <a16:creationId xmlns:a16="http://schemas.microsoft.com/office/drawing/2014/main" id="{8EE48AB5-3F56-0045-9399-D3F6F3D3C1D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7C010A10-8126-274A-ADE8-66529DDDF541}" type="slidenum">
              <a:rPr kumimoji="0" lang="en-AU" altLang="en-US" sz="1200" smtClean="0">
                <a:solidFill>
                  <a:schemeClr val="tx1"/>
                </a:solidFill>
              </a:rPr>
              <a:pPr/>
              <a:t>15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44034" name="Rectangle 2">
            <a:extLst>
              <a:ext uri="{FF2B5EF4-FFF2-40B4-BE49-F238E27FC236}">
                <a16:creationId xmlns:a16="http://schemas.microsoft.com/office/drawing/2014/main" id="{081DF633-F71D-A54E-A477-D48715DD603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7C06471D-6B5F-9B4D-B9E5-5E82D9AF4F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>
            <a:extLst>
              <a:ext uri="{FF2B5EF4-FFF2-40B4-BE49-F238E27FC236}">
                <a16:creationId xmlns:a16="http://schemas.microsoft.com/office/drawing/2014/main" id="{E1308CD6-B0FA-BF40-8661-A06F5E14E0D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31D15683-2446-6C4A-9E0B-D970B739AF1C}" type="slidenum">
              <a:rPr kumimoji="0" lang="en-AU" altLang="en-US" sz="1200" smtClean="0">
                <a:solidFill>
                  <a:schemeClr val="tx1"/>
                </a:solidFill>
              </a:rPr>
              <a:pPr/>
              <a:t>16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46082" name="Rectangle 2">
            <a:extLst>
              <a:ext uri="{FF2B5EF4-FFF2-40B4-BE49-F238E27FC236}">
                <a16:creationId xmlns:a16="http://schemas.microsoft.com/office/drawing/2014/main" id="{B4AA4FCD-2BC2-A649-B2F5-7BE7A34A03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FF4CEB0D-A2B0-7A48-A2D9-E26493E700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>
            <a:extLst>
              <a:ext uri="{FF2B5EF4-FFF2-40B4-BE49-F238E27FC236}">
                <a16:creationId xmlns:a16="http://schemas.microsoft.com/office/drawing/2014/main" id="{2D71665C-0A4B-AE45-8E6B-523A3A66627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6C68E5F1-BC1C-C144-BB20-039EF2338843}" type="slidenum">
              <a:rPr kumimoji="0" lang="en-AU" altLang="en-US" sz="1200" smtClean="0">
                <a:solidFill>
                  <a:schemeClr val="tx1"/>
                </a:solidFill>
              </a:rPr>
              <a:pPr/>
              <a:t>17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48130" name="Rectangle 2">
            <a:extLst>
              <a:ext uri="{FF2B5EF4-FFF2-40B4-BE49-F238E27FC236}">
                <a16:creationId xmlns:a16="http://schemas.microsoft.com/office/drawing/2014/main" id="{C9EE12B7-D517-8D45-AAE6-6E05B2CB1D4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33231C35-201C-E641-BE7F-6326B88461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>
            <a:extLst>
              <a:ext uri="{FF2B5EF4-FFF2-40B4-BE49-F238E27FC236}">
                <a16:creationId xmlns:a16="http://schemas.microsoft.com/office/drawing/2014/main" id="{9C048BBB-C83C-8F4D-B978-80F702FE447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D781011F-0350-D24E-8502-F65E787636DF}" type="slidenum">
              <a:rPr kumimoji="0" lang="en-AU" altLang="en-US" sz="1200" smtClean="0">
                <a:solidFill>
                  <a:schemeClr val="tx1"/>
                </a:solidFill>
              </a:rPr>
              <a:pPr/>
              <a:t>18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50178" name="Rectangle 2">
            <a:extLst>
              <a:ext uri="{FF2B5EF4-FFF2-40B4-BE49-F238E27FC236}">
                <a16:creationId xmlns:a16="http://schemas.microsoft.com/office/drawing/2014/main" id="{EC92879D-3A98-B04B-BD4D-5AC0A41D0E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C7C1955F-9B23-5843-A20C-8343541D6C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>
            <a:extLst>
              <a:ext uri="{FF2B5EF4-FFF2-40B4-BE49-F238E27FC236}">
                <a16:creationId xmlns:a16="http://schemas.microsoft.com/office/drawing/2014/main" id="{10B0704F-A99E-2F47-8B40-350FE78647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67665F22-249D-8445-88B3-C6B46315D9B2}" type="slidenum">
              <a:rPr kumimoji="0" lang="en-AU" altLang="en-US" sz="1200" smtClean="0">
                <a:solidFill>
                  <a:schemeClr val="tx1"/>
                </a:solidFill>
              </a:rPr>
              <a:pPr/>
              <a:t>19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52226" name="Rectangle 2">
            <a:extLst>
              <a:ext uri="{FF2B5EF4-FFF2-40B4-BE49-F238E27FC236}">
                <a16:creationId xmlns:a16="http://schemas.microsoft.com/office/drawing/2014/main" id="{D752406E-4466-B346-B150-69ABDA71818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7CB76509-29C1-A545-BA2C-9602DC7EFC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>
            <a:extLst>
              <a:ext uri="{FF2B5EF4-FFF2-40B4-BE49-F238E27FC236}">
                <a16:creationId xmlns:a16="http://schemas.microsoft.com/office/drawing/2014/main" id="{E8427436-169F-B248-A7B9-C4B36E2BAEB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EA7094C6-C4A1-C647-8D86-40D472945891}" type="slidenum">
              <a:rPr kumimoji="0" lang="en-AU" altLang="en-US" sz="1200" smtClean="0">
                <a:solidFill>
                  <a:schemeClr val="tx1"/>
                </a:solidFill>
              </a:rPr>
              <a:pPr/>
              <a:t>20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1E6247A3-A4D1-CC43-BB3D-3B40373785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2F95CDAA-9FEC-2246-BE89-21DBC53032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>
            <a:extLst>
              <a:ext uri="{FF2B5EF4-FFF2-40B4-BE49-F238E27FC236}">
                <a16:creationId xmlns:a16="http://schemas.microsoft.com/office/drawing/2014/main" id="{E8427436-169F-B248-A7B9-C4B36E2BAEB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EA7094C6-C4A1-C647-8D86-40D472945891}" type="slidenum">
              <a:rPr kumimoji="0" lang="en-AU" altLang="en-US" sz="1200" smtClean="0">
                <a:solidFill>
                  <a:schemeClr val="tx1"/>
                </a:solidFill>
              </a:rPr>
              <a:pPr/>
              <a:t>21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1E6247A3-A4D1-CC43-BB3D-3B40373785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2F95CDAA-9FEC-2246-BE89-21DBC53032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57089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>
            <a:extLst>
              <a:ext uri="{FF2B5EF4-FFF2-40B4-BE49-F238E27FC236}">
                <a16:creationId xmlns:a16="http://schemas.microsoft.com/office/drawing/2014/main" id="{722BC15E-7B34-8144-8671-59B63B073FC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4DFB07C3-BB92-BF4E-ADD7-02C21864C438}" type="slidenum">
              <a:rPr kumimoji="0" lang="en-AU" altLang="en-US" sz="1200" smtClean="0">
                <a:solidFill>
                  <a:schemeClr val="tx1"/>
                </a:solidFill>
              </a:rPr>
              <a:pPr/>
              <a:t>4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2A72E8D6-07D1-A34D-8A6F-CA8C6ECEA6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3F83863B-AC86-0949-BBEC-CBDC225513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r>
              <a:rPr lang="en-US" sz="1200" dirty="0"/>
              <a:t>As a plain text file. Each line of the file holds one record, with fields separated by delimiters, for example commas or tabs.</a:t>
            </a:r>
            <a:endParaRPr lang="en-AU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>
            <a:extLst>
              <a:ext uri="{FF2B5EF4-FFF2-40B4-BE49-F238E27FC236}">
                <a16:creationId xmlns:a16="http://schemas.microsoft.com/office/drawing/2014/main" id="{E3C3ABA3-F346-F34C-B658-23EE5DFD60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2DC14E4E-11E6-6247-ACA1-3FB9BF2BFC4E}" type="slidenum">
              <a:rPr kumimoji="0" lang="en-AU" altLang="en-US" sz="1200" smtClean="0">
                <a:solidFill>
                  <a:schemeClr val="tx1"/>
                </a:solidFill>
              </a:rPr>
              <a:pPr/>
              <a:t>5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9236DDDC-89AE-7A4B-AAD9-B2CBE5666E8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AFC185C5-4BE8-024F-A108-22F50A2C3C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>
            <a:extLst>
              <a:ext uri="{FF2B5EF4-FFF2-40B4-BE49-F238E27FC236}">
                <a16:creationId xmlns:a16="http://schemas.microsoft.com/office/drawing/2014/main" id="{2925BEFC-550D-EC4B-9960-C8AED7E1B8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FEAAF3AA-B929-854B-9830-94925484CC33}" type="slidenum">
              <a:rPr kumimoji="0" lang="en-AU" altLang="en-US" sz="1200" smtClean="0">
                <a:solidFill>
                  <a:schemeClr val="tx1"/>
                </a:solidFill>
              </a:rPr>
              <a:pPr/>
              <a:t>6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C7C1EAA9-0B33-364D-B454-6E5EECAF2A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812694C8-8D45-0D47-BD92-6CA1ACEF3C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>
            <a:extLst>
              <a:ext uri="{FF2B5EF4-FFF2-40B4-BE49-F238E27FC236}">
                <a16:creationId xmlns:a16="http://schemas.microsoft.com/office/drawing/2014/main" id="{71FABAC6-1E12-C642-BBE7-9B54FEA656A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3055B3BE-E6BF-8E4A-BD58-5133F51E5895}" type="slidenum">
              <a:rPr kumimoji="0" lang="en-AU" altLang="en-US" sz="1200" smtClean="0">
                <a:solidFill>
                  <a:schemeClr val="tx1"/>
                </a:solidFill>
              </a:rPr>
              <a:pPr/>
              <a:t>7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B1F53C1D-3B99-4E48-BB70-60A69602F5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3E5314F-3A85-444C-84A2-C0F297E4D0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>
            <a:extLst>
              <a:ext uri="{FF2B5EF4-FFF2-40B4-BE49-F238E27FC236}">
                <a16:creationId xmlns:a16="http://schemas.microsoft.com/office/drawing/2014/main" id="{71FABAC6-1E12-C642-BBE7-9B54FEA656A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3055B3BE-E6BF-8E4A-BD58-5133F51E5895}" type="slidenum">
              <a:rPr kumimoji="0" lang="en-AU" altLang="en-US" sz="1200" smtClean="0">
                <a:solidFill>
                  <a:schemeClr val="tx1"/>
                </a:solidFill>
              </a:rPr>
              <a:pPr/>
              <a:t>8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B1F53C1D-3B99-4E48-BB70-60A69602F5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3E5314F-3A85-444C-84A2-C0F297E4D0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84172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>
            <a:extLst>
              <a:ext uri="{FF2B5EF4-FFF2-40B4-BE49-F238E27FC236}">
                <a16:creationId xmlns:a16="http://schemas.microsoft.com/office/drawing/2014/main" id="{941FA4CD-D252-8441-BDBA-D3625DA857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068F929C-324F-D245-B9A8-3A30187FE51E}" type="slidenum">
              <a:rPr kumimoji="0" lang="en-AU" altLang="en-US" sz="1200" smtClean="0">
                <a:solidFill>
                  <a:schemeClr val="tx1"/>
                </a:solidFill>
              </a:rPr>
              <a:pPr/>
              <a:t>10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F2CA7821-0FAC-1244-B4E7-54720DDADCD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4881AA64-C7DF-8440-82F7-EFA3DB771B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>
            <a:extLst>
              <a:ext uri="{FF2B5EF4-FFF2-40B4-BE49-F238E27FC236}">
                <a16:creationId xmlns:a16="http://schemas.microsoft.com/office/drawing/2014/main" id="{80A5A56F-5D7D-8944-BD28-ED0E529A181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39F10899-ED91-B94F-9356-A144CE48A216}" type="slidenum">
              <a:rPr kumimoji="0" lang="en-AU" altLang="en-US" sz="1200" smtClean="0">
                <a:solidFill>
                  <a:schemeClr val="tx1"/>
                </a:solidFill>
              </a:rPr>
              <a:pPr/>
              <a:t>11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4B268D02-5DEF-3443-8E2E-1D0EABA7DC9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9148CE07-DFB0-1346-9E7B-035DF37680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//page 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C56FCC-54AD-634E-B754-CE06EABE22DF}" type="slidenum">
              <a:rPr lang="en-AU" altLang="x-none" smtClean="0"/>
              <a:pPr>
                <a:defRPr/>
              </a:pPr>
              <a:t>12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1258705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227468565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Text Placeholder 135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</p:spTree>
    <p:extLst>
      <p:ext uri="{BB962C8B-B14F-4D97-AF65-F5344CB8AC3E}">
        <p14:creationId xmlns:p14="http://schemas.microsoft.com/office/powerpoint/2010/main" val="14436311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grpSp>
        <p:nvGrpSpPr>
          <p:cNvPr id="80" name="Group 4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626153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2487775"/>
            <a:ext cx="4499468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2940955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615417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9835758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2458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1953316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8789475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" name="Text Placeholder 135">
            <a:extLst>
              <a:ext uri="{FF2B5EF4-FFF2-40B4-BE49-F238E27FC236}">
                <a16:creationId xmlns:a16="http://schemas.microsoft.com/office/drawing/2014/main" id="{101E6B8E-059C-4DCE-8053-9C813CD48538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411977428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/>
        </p:nvSpPr>
        <p:spPr>
          <a:xfrm>
            <a:off x="487474" y="2525878"/>
            <a:ext cx="357915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309917618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5898179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7495548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0" name="Rectangle 28"/>
          <p:cNvSpPr>
            <a:spLocks noGrp="1" noChangeArrowheads="1"/>
          </p:cNvSpPr>
          <p:nvPr>
            <p:ph type="ctrTitle" sz="quarter"/>
          </p:nvPr>
        </p:nvSpPr>
        <p:spPr>
          <a:xfrm>
            <a:off x="1092200" y="163513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101" name="Rectangle 2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057400" y="41148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07D2C07D-E0B2-954D-8129-F033D67612A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ln w="12700" cap="sq">
            <a:miter lim="800000"/>
            <a:headEnd type="none" w="sm" len="sm"/>
            <a:tailEnd type="none" w="sm" len="sm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buFontTx/>
              <a:buNone/>
              <a:defRPr kumimoji="0" sz="1400">
                <a:solidFill>
                  <a:srgbClr val="FFFFFF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294D9657-EBC4-8C4C-BE24-BFF2955087D7}" type="datetime1">
              <a:rPr lang="en-US" altLang="x-none" smtClean="0"/>
              <a:pPr>
                <a:defRPr/>
              </a:pPr>
              <a:t>6/24/24</a:t>
            </a:fld>
            <a:endParaRPr lang="en-US" altLang="x-none"/>
          </a:p>
        </p:txBody>
      </p:sp>
      <p:sp>
        <p:nvSpPr>
          <p:cNvPr id="31" name="Footer Placeholder 30">
            <a:extLst>
              <a:ext uri="{FF2B5EF4-FFF2-40B4-BE49-F238E27FC236}">
                <a16:creationId xmlns:a16="http://schemas.microsoft.com/office/drawing/2014/main" id="{E7C582E8-4F7A-A341-8A29-7540E4A8E1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ln w="12700" cap="sq">
            <a:miter lim="800000"/>
            <a:headEnd type="none" w="sm" len="sm"/>
            <a:tailEnd type="none" w="sm" len="sm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50000"/>
              </a:spcBef>
              <a:buFontTx/>
              <a:buNone/>
              <a:defRPr kumimoji="0" sz="1400">
                <a:solidFill>
                  <a:srgbClr val="FFFFFF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Page</a:t>
            </a:r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DD5F5D5E-0798-AA46-87B7-090D469CC7E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ln w="12700" cap="sq">
            <a:miter lim="800000"/>
            <a:headEnd type="none" w="sm" len="sm"/>
            <a:tailEnd type="none" w="sm" len="sm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buFontTx/>
              <a:buNone/>
              <a:defRPr kumimoji="0" sz="1400">
                <a:solidFill>
                  <a:srgbClr val="FFFFFF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B7218E60-B767-C248-8FA0-B18B16BEAD1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72644669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7BD2B-0DCB-BE44-B2C4-33070DB3F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66E85-C304-B74E-840C-3E409A950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26713-0946-5C4B-B8F4-057E5F12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1FB37-6E74-0F4D-A775-F07A6196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CD21-ADA5-AC40-A2C1-F93A866D8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679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4D2E-B730-6F42-AB91-ED0265EE5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A02C4-122A-4747-83D9-1BE68E9EB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24CE7-C083-1645-90C0-3DAB3C6C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A68F8-2806-8C47-A1AF-2A22B81EB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5730E-8685-D64B-9A6D-8D0319BFF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83670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285AE-118D-CE44-BCAA-701C920E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EDD78-0B41-D347-B87A-342A6911A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11B3E-8B80-4344-A896-0FA1CCB09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4A069-B4A4-4546-8D8F-9C9B2CD68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3B9-8CE4-CA45-98AE-3D1CB2AB9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58653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09A41-C4DC-CC4F-BAC0-16687820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CF148-E515-5B49-94C1-D7336E00D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4EB252-7959-4E4F-980F-1A499B4AE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AB470-83DD-D64B-8171-8762E6CBA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010545-83CF-F848-94CB-42D0969C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79E39-90ED-3247-80D6-B862C1665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39266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894EA-14FE-314D-95A2-76411EC55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BF0F4-811E-4F40-8497-47A797130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E5C92-E6BD-A64A-BADB-05325A11F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76934-C240-C546-834D-DB107C76C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528923-EE51-D342-9353-99266B391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212B00-5C74-3246-84DC-D8C91D11F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35FE2B-6D20-374B-8565-53AD72A8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21888-0404-4B40-B1E9-789BF610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27087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05CFC-4752-AE49-8860-6FE7F419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43B5BD-CBFC-A149-B778-1F0F70BE1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D96E4F-B50B-D04A-AFBA-7EDA476A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815702-4DC6-3A40-9CA8-8FBB8CDA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29917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D6F301-7877-E04E-AECA-0FA6D42D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C4DC5-332C-AC46-BCEE-BB18B5D2E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60493-B2D9-2148-B546-6208741B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13705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F3471-B455-664F-9068-AA99919AE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5163C-E80E-624D-BDE5-36F5D707F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30460-7802-A647-BAD8-BB859F5BB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33A78-08F7-5B4A-9645-42D9A940C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30C50-66D0-4E49-BBBB-BB6784B86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FAA33-5903-6B4F-BB18-000A6056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8067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592000" rIns="1404000" anchor="t" anchorCtr="0">
            <a:noAutofit/>
          </a:bodyPr>
          <a:lstStyle>
            <a:lvl1pPr marL="0" indent="0" algn="l">
              <a:spcBef>
                <a:spcPts val="700"/>
              </a:spcBef>
              <a:spcAft>
                <a:spcPts val="7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9" name="Text Placeholder 135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60833047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E753D-A74E-FA44-8C9A-CB4E91E61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3D8140-AE10-2C41-B2C3-2A74B5EE2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76F4AA-CABC-284A-BE2D-34C56DF21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B05F5-6CC1-C745-B0BC-911C6F74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592D0-B334-A048-8770-666641CED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EADD5-A1E8-B94A-B576-42CAF683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0414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3A81-A592-D440-912C-01EF275E9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0DBFE8-1FB6-3641-97B5-56B5C5E87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0BA3D-D392-7943-8A7D-50062E20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B6275-1D07-C145-BB67-7F43C73B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1DFBB-990D-1748-AF12-69174A8C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89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B453FB-1625-CD4E-9546-27C9B18F2D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7B357-0632-7C48-9494-369EEB95F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B4F88-C5B0-DE45-8A97-CBE035281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3A97-DD87-984E-A9CD-C7EEAF5E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2D80B-C7DC-0D40-96F0-C7E6245DC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58886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79" name="Group 4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78541182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C78C129-209D-41B7-A632-D1D683A5E4D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0FCD5052-B954-403C-9784-A250C2CB6ED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A3E6208B-CA09-41FA-8B07-8EFEB7FB6D8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1" name="Rectangle 5">
              <a:extLst>
                <a:ext uri="{FF2B5EF4-FFF2-40B4-BE49-F238E27FC236}">
                  <a16:creationId xmlns:a16="http://schemas.microsoft.com/office/drawing/2014/main" id="{BA6D66E6-5FBA-411A-8010-9C94FD6DC3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6CC62B41-3C53-41F4-B377-6B3E7296F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A436656E-B527-4F1C-93A8-C0F39ADF7A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B8899FD1-BFE7-4B5E-AB2E-FBA4F6C110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EB1C0451-9447-4E77-8934-6DAC6BF6B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2ED130A6-0ABB-4A29-9DF5-766FADA305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063AB190-5010-4739-9370-5AE0F4CB6A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3DE39F9A-264A-4CD8-A9E3-10162AAC03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0AE99F7B-8C25-42E1-AF24-EC5FC0B9AF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F95FE5F2-524E-43FF-8912-D89C13D2E2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FE192BD4-152F-46DE-A381-00DBFDFA0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FBAB611-40EC-4AA0-9321-238A7E553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EF002B9F-613A-4C3D-AA2B-3547B7F87B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0152A94B-7C8F-4890-868B-4776C35B15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BE32FA01-A9AF-420A-897C-E9F6FE290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92C47DA1-04C1-4C27-A598-D79BCD77E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093752F5-37F9-41FC-B31D-85808F02B8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FA1B5666-4574-4C67-981F-8DE736D8B9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6D9A07DF-F54B-4B36-843E-7651D11F99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DD851A87-13F5-4719-8967-86D9165C37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A528D31F-1FAC-4295-9432-5921A1AD36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A279A967-0356-400F-970C-5BB5D4C951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F5D892C-E7B6-43B4-AEA0-06030028C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0E98B48F-3F1A-4583-8C0B-FA6A4D9F51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91616E2-FDBB-4D5A-A7A9-0E2010BB6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598AF21F-F06B-434A-99AE-E72F0792B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94149A9E-9A8F-4F00-9617-748579A5C9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5A75D83F-6D18-4A27-A350-6221DE77AC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9EFFDEE4-933D-48C5-9F96-2D21BF984A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44FDC86-C564-4606-A7B6-B4594F89E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CCB07830-B54E-4DBB-8136-BD8BB3780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8BFE4ADA-3A47-48FA-B431-7C7376766D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64632BB4-84F5-4CF0-9F76-4C9330AC3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9E719F3D-9A9F-4C32-82C3-E96DDC6E32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301B1F24-15B8-460D-837D-A86C21864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C593EB51-39D0-40DD-8CC3-C7FA46DDE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F52A34B-33B1-4B3C-9E24-6699498CDB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1C6876F5-5D8B-450B-A811-25D091EA7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0087DB57-BF23-4D1E-9DC0-0F2E11C7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0FB1F8C3-5B54-464E-901A-641672600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600EEE6-ADAB-47B9-A0E8-730AD7453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B7596146-3BAF-4AF5-A76F-F28F8DC8C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6E310E2D-C154-4444-85F9-C5DFA81950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8295C72C-4A40-494A-B755-0DB03994EF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4FA68AC6-E2D8-4833-8209-83F3EF56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BC13BC93-F3D9-4651-8C74-67C1C54607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C98ABA5C-0287-4EEA-8FD0-91631047B4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BB9324-14F2-431D-9648-D77A63ACF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66D0D74B-4921-44A9-82B7-E51CA13FC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8567332E-CCC5-408C-AA95-BBA17209AC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1A97D38E-2DFF-4277-9808-904357A96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6FE4FCC4-D897-4639-A9ED-183FDE2D0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D7EDA37-E810-4195-92D8-77B4C01C4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91F09931-E836-4D58-AA1A-30DFCBF928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9DC5E7A6-AF90-4152-AF0D-C9F17716D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C6DC5E9F-5DDF-4F20-AE21-96E90EF3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3C3193FB-5C85-4472-B1FE-273BBADE1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40">
            <a:extLst>
              <a:ext uri="{FF2B5EF4-FFF2-40B4-BE49-F238E27FC236}">
                <a16:creationId xmlns:a16="http://schemas.microsoft.com/office/drawing/2014/main" id="{BA603497-D1C1-4D46-AD97-D72938BFD16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4364F750-537E-422F-A699-5792A1949A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81547917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83FC9048-C251-4974-9627-9563FED6ED2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9062ACED-9B66-44FE-B5F0-F33AD91CB38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11E22C7F-72CC-4131-A759-7BBF54408E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302725A8-FA8D-40B2-A453-D70958D64A3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C43F4393-98B1-4EA1-84FF-D993C72AEF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9F159F4-CAA0-48D0-A480-AE27D55F5BE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B77F0AB8-885B-4B72-B981-16114ECA5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B7644EF-7143-4427-8B6D-AA79FC820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3C4EFAB-8CA5-4358-B4EF-CFD3C860C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B4922CB1-D7DB-4771-B62E-F4B8D3EF17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3E8F852-746A-49AF-A273-D9A962E29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8DCB7DE4-0DC3-43CC-A8A8-FA0337F7D4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7691AF1F-B2A0-4ECA-9AD0-C8AFBCAA6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EF896021-ACE5-4E39-B248-175564797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989F8A03-5417-4FC2-A29D-8B880C3567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EC4F9F-66C0-437A-9779-DD1A3F1B6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A3B596F0-7D33-49EC-9899-67440FD47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046BE33-8187-48FC-B532-43E27945B1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747C6E14-EC1E-4ECE-88DA-CEF90122D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AD3E984E-BFF3-45A2-BE74-462536044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2E1914A6-F44E-49BE-9C71-77F9EA238B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914F484-ECCF-4662-8DCB-EB77B55A24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959D0944-2406-48B2-B00D-874128305C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5A5350DC-5267-49CE-9835-0627E44F9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0034C489-B59C-4D7E-9EF5-4F0ADA9A8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D8C07293-961C-4CE2-97BE-83ECAF3F0C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1F4B9B8-E82A-4D26-B2B0-3FF9EE571A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60CBB7B-39D6-4501-AD85-2E97C2C2B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74F3CB20-16C8-42CC-9EBF-1809B93986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DF7BF561-F162-4E63-8A37-80D9CDAD33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6353E3D-3D39-49C9-80DE-F3312F6F6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56161A09-457C-4C8A-A805-B7C85BF07B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87451F9-30BB-4F1A-844B-A335D3EF78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56D991AE-5030-4A97-9D0B-C5E9EB14A3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532AF79-556F-40D2-AA1D-9AE1E459FB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1D7D1A5-836C-47C8-B2AA-F951B153F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C3CA81EC-D4AE-45A1-88B2-F74FBF78E7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9E40C71-EEA1-4DDF-AFC6-763143229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1948375F-18B2-4523-9995-1D8A9011B0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3FDFCD85-8BC9-4D5F-9F66-46889BBF1C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973960A-55A7-43B7-8AB8-0C219671B4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D1DC467E-44C6-4F00-98A3-971EF5BE72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4687DE7-DCEA-420E-9FD1-0AF44CE842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0451AB4-D87F-4C1A-9F05-C242975125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8BDDBD7-EFE3-47B8-AB57-DC7C5E44B8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1D6182BC-00B0-4FA1-A495-8A76CA3FB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4380E735-A9DE-401D-83AC-31396ACB56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4FF3462-7197-420C-BC30-432FEF167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5D69835-9E04-458D-B743-EAD62AC1F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E800D0F-1E0D-447B-9CD0-7773751ED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81DC1A04-8442-4999-B8E5-24EEEC0FD5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57760C97-B89D-48B6-9CCE-9F5815A120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7A98B2FA-3F63-47EB-8F9F-A7EF74A16C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D5A89B92-3DB5-467A-B658-471ABB7523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A0461651-F4BF-4C87-8C3D-FA100F1ED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ED1F3CC7-2E42-4D78-89CD-B517FAB752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BB883064-D8CD-4B72-BD53-8B7E200C1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1757E6BE-04D3-4BED-91AF-FE0BD81A49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77FF5AF-C6A0-4843-86CA-6E1799F171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511DA27D-3659-4FAD-850C-1F1A3CE6C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5EEC335-FF3F-490D-9714-D2AC407DF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41E6B16-B39F-4FDA-9129-71CCEC5F5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075346397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4B3D00A-ED25-4027-BCF4-49DC4204E40D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8F59FE24-5391-49E4-A2E3-5900E4533C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AD7D2B6B-6BDB-4566-8BD5-E7078E8E28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208285B3-ACED-481B-A2A5-1E3AED81F21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756F760-3408-441F-951B-8F801D55015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949C7AB3-92E0-4EC7-B156-560D0763A6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E05C15E1-1FA2-45A8-AEE7-1F7EEF033E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6A503EF-7DA5-4524-AFF6-35D1B4A7E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8EFE6C4D-B516-43BA-B1F2-A583BC9360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1E19B392-9C0F-47BB-A961-D8867FE14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986CFEB-6150-468B-B2D9-DC115D34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DFFBDDC8-7DFD-43F9-BAE7-C905B1E132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6C77A67-E99B-453F-9368-A3E35BD9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5E53857F-95FB-42B5-A77F-35EFED9B4F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C41D7382-FF1E-4CE9-8DC7-02244AA1AB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DBB2378-F7CC-497D-9345-E14EBAE54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D79D1917-9520-4766-BD02-7CC619BA2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42C4D2D-E16B-4156-90CF-63A72BA75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3327A0C-A6C8-4704-A45C-BABEAE0F3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9B173BCD-A7C5-403E-9492-AB0030A2C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5B996257-0597-47E1-9AA2-A4A443170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1507B927-C2E9-417C-A087-AE9BA95E4A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B072215C-1F1E-492A-A5B0-1AB9CE31A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D23DE03-869C-4AC4-B437-687F3B555C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73A16677-15AC-4999-A509-66410AC4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3441B818-6DAA-477B-AA5B-397B95BD37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5825486C-21C8-47E0-9B01-8D4F608FD3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ECE6CDC1-1D0C-4101-8F2D-290138EE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345C0C7-1BBB-46C5-8722-A697EBC8F0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3CE0E93-C23B-4174-80AA-3B09376E74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6BFAD2F0-D698-4A2A-BC03-40C8A0B381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BCA37CE7-D63F-40BC-A46F-E5926BF6F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7E754457-A54B-4187-B9C1-84BC5BB752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99B89B72-7C7F-4EBC-8682-FF5A8A6F7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C71D67AD-5D2C-4AEA-83A5-573ACAC10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3A92B1D-6972-4B1B-8972-C8D1167CD1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52CD53F-8855-48ED-8B66-023BC38C36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5BC60C6A-1365-4C14-BB51-5D4C5C50B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10DB824-6ECB-45EF-AFAC-DA15CB165C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E7CD86B0-D4A0-4341-A5D8-D8B83DE59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EF8AAAFD-0CE4-412A-BF07-074F54AE46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4021E902-9AC5-4FEE-A932-1C94FF2EF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59B7297A-F922-43DD-A55D-F7BC359F36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BD020D1-4B21-48A8-A049-A8B3CF8556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1AAC1B20-A9DE-4574-9619-7AA8C774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CE73B71-79AE-4506-ABDE-89FD05CC15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55C5FCB5-5E2A-4323-A332-42CC42DD6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EF628962-9E7E-4B73-87DB-356106893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71D83E4-2891-427D-8EAF-09650D29F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3FE7E7C4-0C96-4760-80BC-B47F5F9AAF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6790C8BE-7F54-4AFB-B5D8-91C27D3B5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0042A1DC-644D-48E0-85A2-9ACE3B312F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17FBE5EC-F45A-43BE-8066-C603158E1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0B537C9-A3D6-4313-9541-BE46E9A8E1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5DBAEE5F-B236-48CF-AE7C-F475E84F63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A84BD8AD-0603-479D-828D-932C0C6F39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60F1F7F-EE11-4094-ABEB-E50237492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850DA00B-8486-492D-8EF6-AE8E4817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D017C7E7-C382-4694-B1B7-2B034E2F39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3E2E3291-A15D-4775-A9FC-45497C30BD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D233019-F15D-4A9F-A6F4-741F381E5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50DC6F-10DF-4302-AA04-69BC3FF7C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3586549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79A6F86-7F64-46D8-B449-3E954E2CCE0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DB8F876-8151-4114-B9A1-498BD372699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BD5E8A1-89CC-404F-BAB5-D2D948E518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648E2E3-2166-42A6-B9F0-2A49B71949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8EB1F3F9-3D04-4204-87A6-23D34946FC5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D469EC3-ADF7-402A-8148-6E52315573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FA4D3A3A-7741-41C8-A3E2-469B13F710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3E858A0-15BE-44C8-8FAB-2C6CF62DC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BA331BA4-2808-413E-B8AB-FF325A3D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4AA2D299-046F-403B-8BF3-94D429258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D4602E2-80D8-4450-90B4-944297DE2A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0462944-B3D1-47CE-8091-C98E206441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5E9EF65-59C1-4095-B5A4-F490DF861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3DC19939-2A5A-476B-A26F-9A623F2D6D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BB7B13E1-0316-4E0D-B388-044133B65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7D2B9D-5F29-44CB-97CC-954C621FB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42A73A58-B3EE-4368-8966-70CC43518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4D230054-BE92-4DF9-83F4-E89A26C2D7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45480F7-0638-4416-8076-9731611F94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14AE300D-860B-45D3-8609-EEF834604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65CFABF-03FE-4E22-8E6D-F9207B9098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8D643F1B-F9A7-4BBE-BE41-5C7BEBABA0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D4E39AE3-6FA4-49C6-8FD0-3545EFC68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99CDEB40-8189-4B81-93A6-8BDCE1B7C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88AA5CD-4968-4E43-ADB2-BC99F344F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02A79110-B3E9-472F-AFC5-4831F99A0B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3325A08-972A-43F2-996D-6511C06B6C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58B2C6CF-6880-41C4-B3A7-90E3A5351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8E22E8F-12D2-4795-9E8C-7AF1278475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398EE9F-EFA5-41EA-8A65-6677FA70D6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043625AA-E141-4BEA-80EC-5DB2B326BF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4C1E65D-E537-450E-958E-A660D56E4B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61B3949-BDB9-44EF-9612-533103CCB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7A6B48A1-FBBC-40AB-AC38-41FE14A6D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995ECE00-3F97-4A00-B50E-A44772158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A12189FF-710B-445F-B9A5-46A50AEE7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84580AA0-A31B-4FA1-B39F-757F885CF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22DB5C0-99D3-45FE-B92A-459371BD1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444DBC74-A013-4A98-B2DA-54D63EA9B9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0DA02A45-EF7E-4852-88ED-E4A10C279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35AA1A33-5423-47B8-AE4F-FF98B23F4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5E3CA8C-49F2-4413-AF9B-DAC9727AC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E89E882-B4E3-4076-8EE5-B4C3991C9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8DCABB4-A6F6-4517-8E8E-B1A8FBECEB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9C9BE33E-CC6C-4DFF-ACB8-FA85BB603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011C813E-8713-4062-915D-7B417477A2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F6C72B3E-D1BA-42C7-B895-58B57F57F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CC71D3F5-E33F-445D-BA1E-4247D34F9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119A346-6457-4288-86B3-BF1BEA578A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77ED0AE7-7BBA-459A-A346-39BE1C05F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F246FA1B-79F2-42C1-9EF1-83F755420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AF924442-00D9-4BFD-9A00-F830827B3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9111364-448A-48A2-BA0C-38B3B4D3DB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41FCA325-74D5-49D5-821D-BDD29CB857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DB7D30E-0731-4A93-AE6D-C69158B6F0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64D611BE-3269-440D-A2DA-EF2FCE30A3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0F8EBEF-CC66-463B-9CE5-A384DD973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562383AD-6F53-4C7D-AB29-1989995C9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EEC0ABC4-9574-4D40-95B0-0530671177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98109B95-04A4-4179-BD1D-905D51778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5750615-EC09-47AD-8008-75CDCADD44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D9EDD61F-20B1-4BA7-B8AA-0B490AA4D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34123018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5AB69B2-BC08-427F-94E3-5839C0ABFB4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6F92C9F8-9B44-4A9E-B7D1-4B6A7E2CA5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281C23B2-D7F3-4611-84AE-3A1100D686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B7BD91D6-5CA9-4C41-AECE-840AA994334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E7BA9A68-096D-44FE-8C46-C30A02F3F57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169146F1-0830-49F4-B9D4-528568330F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500B9AE8-8427-4852-99E8-0D2AEC433A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D8B2C32E-6CCC-4DF7-A351-1B19A431C4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D98C03E-2003-44D8-AED8-C7335416A3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210E2F7-BE84-40EF-A9C8-997C13C1C0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4FE9C29D-582C-4259-9243-9DBC9D95E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12FE4F4-79A6-4EB8-97B0-5F34906054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22298E70-36A1-45B2-A5CE-A7FB84340C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8D05C2CD-44D1-4706-943A-0E36907B6B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28EB5BB8-724D-4F1B-8E30-E1D2172F7B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9EF63B9-B92C-4F17-9ABD-736987C17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641F0ECD-398A-4E49-B448-9E1CB8EEE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97B55A62-A4B4-4F05-AFA6-4AA187E7A8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39AD0113-1342-48A2-ABD8-3215F5EB26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51978CB6-A47A-48E5-BBC7-6255925F8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204F686-0F35-442C-BB44-F642AF90DA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62A0B2C8-E55D-4F00-B7B2-8F43C76DE1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04368359-D6FF-42DC-8921-01059BEEB2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8471CF4-E9F9-4568-8054-AD43FB859D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321F8ECD-DE2E-4C80-A8FC-C02C15350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7BB31AFF-0DCA-4A69-97EF-F22BCB9954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6F5E529A-250C-4D65-8F8E-55E5A5B213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E845371-0113-4911-B209-B26A0ECD0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AA5A31F8-D531-438B-8021-41CCFBB5B7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C8A3253-7EE2-4566-83E3-51F9D5035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31DB0E6-F1AA-476C-99E5-B4F8422A0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73910B45-A0C2-4F8A-8C37-5BDED0F8F1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3646DDC5-1FC9-4AA1-98A8-618724C532C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8AC8FCAA-C4EE-41C4-9EE2-4AC809E9BE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001351B9-32BC-4092-9489-3178F8F31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95D2276-A26F-4B6E-8292-7971010B9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B7793D21-3B63-4DEA-81E9-B6C0E49189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063FFF3E-D43D-48D9-ABCC-5D27E9F6F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9538B2D6-7EEC-4766-B067-59FDA15688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DE2EB114-F153-4EE2-A225-ED9E92482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03E0ED8-F95A-47F4-A9F5-52919C4BDC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905C97A9-9AAF-4C8C-9B09-34711F17A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3FE598C9-097E-4717-BC45-5AF047A12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1EC7357E-1652-4FFA-9D9C-A23C5BA07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A085C69-BE3C-40FE-806B-C53E11EA0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79826D87-9B2B-49AA-B44C-3B25EB0A0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BBC33D55-50CC-4F10-970C-1C11FEDE86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A0D0074-D69D-4FAB-B96D-EAD07D334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243A0E5-4897-4FFF-9D52-C0E62CBE3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17740086-45DD-4B31-A792-EEE9E55277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28286BE2-52D7-4EA2-A8CA-7ECA1CBA7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ED204BE5-1978-45AC-9FB6-A6DCAB316C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A758FDE8-5C3A-4373-8191-5995131741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9E23A29-1721-46B7-815C-5543E03E2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23FE43DE-1560-4C6F-A732-B94CB2CCAA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7EE0D194-1FFC-4B0D-8C2B-6FE56F5410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98B0D113-F0C7-43CD-A506-9A8C6B44B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BC6F2E2-7FEC-42B6-B56C-64B6FFB874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06CB715-C7A5-48ED-97E2-669AD50068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EE7C80A4-9201-4C18-B0E3-79942FC170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A2B9D366-3501-4E6D-81A1-1A53FBC52E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C8337269-C775-410D-A81D-D4D8740EA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5047798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1CC321A-0AE2-4A8A-992D-26EFFC0FA599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79" name="Text Placeholder 140">
            <a:extLst>
              <a:ext uri="{FF2B5EF4-FFF2-40B4-BE49-F238E27FC236}">
                <a16:creationId xmlns:a16="http://schemas.microsoft.com/office/drawing/2014/main" id="{21CEE2D3-2446-49AA-ABB7-2B547ACDF2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4A6DB05-6799-4877-AB97-C4AFB0F28B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AEC2C5E-1EAA-493F-8CD4-FB1EB73C1A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1C52633D-8244-4A26-8FE9-5BC32FD2ED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2606AAAC-A4F4-4827-9353-ED64EEC2C0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EB79216-F774-400D-8C5F-64FCC8288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71822C9-BBB3-4881-950B-01543631D4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E329FE3-63B4-4009-BE74-CC2437E8FD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A43C7877-CD8F-40E2-B1A8-D140A344E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AFC5A6C-93A5-4A5F-9306-04972F0AE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A7471689-80F3-4916-AF89-C29133FD4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DB2B2874-E684-4772-AE85-805E0F6E3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03FFE667-42BD-4F0C-996F-E1A3F159C6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D62B1E01-A359-4A67-BE83-878B007BC5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AE23CB7C-8A6D-4BC1-B5FF-F76575A60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F4A26FC3-0321-4C72-8F11-FCC6C7B525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ABA0E4EE-1890-4B82-BBEA-AD434AF8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165C6709-8899-4F31-AEE3-B537425BA3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7E891DF3-F827-4268-B8C6-71B33BB5F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5ED5C2C-D0E8-4650-A7EA-9EC91189C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DA90F9AE-68E2-451C-8C04-17529AD4DC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EADB0987-13F3-4876-AE51-A327302F1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7B061FE8-6228-4A9A-826C-FE4242A69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6D8ADDE7-FED2-42DF-8FC5-EC279F28DD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20EE590D-9B1E-4E8F-93AE-7209574BE0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F88E6B26-596D-4245-BE33-F985E66AA9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D8393A93-039B-45F8-B3EA-677FD96C41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7821795-C199-4CD1-8A95-774469D3F8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528F85B-280E-4ED5-B86B-15365191AC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72B2F7B-F5BB-4FAC-BCAB-B776C7306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861E282-4784-47C2-BB23-08219D4E34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630668C-8D90-46B1-86A7-E5358BFF9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EE4DC629-3872-43DE-BF5A-17E0082B1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62B44810-F5D7-457F-B8A3-1C39EC83E2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B2176672-9850-4AB9-B347-D448D47797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A3A8F8B1-DD28-4A58-81BA-4E8525BEFD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6C582130-A062-4035-8BF9-1551D591E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3441879-8C28-4516-81E9-F746F594C2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45BDF2EC-5A8F-4CF7-81DD-5F1A725E3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F74A0107-E063-43A7-A96B-712D91C89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32958C6-BE09-4809-B9E0-504AE181F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B9AFC25-4C4D-4B1A-B776-904EB70DD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1527852-91E6-4272-B192-ED1318150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BE5A300-24E3-4A93-A67B-6F102C53DA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26EB4922-ECE1-4BF4-A362-47751C13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A7EADE0-27C5-4420-B2F5-7CB269E0D6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EBFBCAC-1856-4444-A91C-4C81B7F18E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52E33841-48EA-456A-A350-81E784EBE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21DF18E6-89EA-46BC-A2F7-339135A45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544220B8-8184-47D1-962D-701264A3F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1FA0ADB3-5E00-42EA-B3BF-70EC87E6D7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11DD7EB-1A25-473C-903C-6C497DD046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853B69C5-F4FF-4391-9567-3204D8F2EA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0535B51B-9C9D-49A7-B7E1-20E728C6D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3E79BE2B-9DFC-4254-A984-2E34ED21F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1E7890D-D067-41D3-9266-AD074EF6E9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C8095581-68B5-470B-B2E0-6D389D4EB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C13E48D-4F2D-45B0-A677-6F99E096B8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F114AA74-9106-4470-AB9B-E93589EF92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178C0438-0328-4BC8-AD19-73D9984C3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EE83936-0D62-4DDE-9C4C-454F0DC62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215773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95" name="Group 4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60492788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10C478F-455F-441B-BDBE-2002A3DF56C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8CCE84A-B00C-40B2-9BC7-A47339E84D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F3FC11CA-678D-4166-BF69-F9E15F3B55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D80B7B2B-4F92-4EED-9142-4619262F7E8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71F13FEA-2949-4AE5-ADE2-EB05ED62C2B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A2312B77-3ABB-4F6C-A2FB-0EA8C28AC6D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43F185F-6E7E-4608-BA33-A6A81DCC1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606EC5DB-E82D-4E68-9A3C-48988A38FC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C42FBEF0-A016-483A-B35B-5F32F8E6B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8AEC197E-6CCD-47B4-9315-EEFA7C41A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87163025-C2EA-4C40-9F5A-25092EF78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37C463DF-EF20-4668-AEE6-F7D9015AC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996A8C3B-1A99-4843-B53D-F4FF469B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72B1725B-21A6-404C-A946-324C8F015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1B067B93-38FC-4918-827C-460218C382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72743163-6E34-4EA5-BFEC-CC5EB8E03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E28AC178-9153-4495-A455-ABCA7D8DF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F1A0AD0B-28F4-458A-B1C1-871289B887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B593218A-5971-4EF9-A810-3E2C282A5B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24AB814A-74F9-4AB8-B1DF-FEC1C3548A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F49210D-759A-4188-97C9-52CB1C382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514F2C2-1016-4B68-B7F7-BCDC6B321F8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7FA63962-1BA4-4044-A401-662A0AAE3A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9EB0693-D40F-4590-A3A7-94366D675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C79D96A8-6E13-4A07-9D1E-734939FC3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8A3E3CDD-C74F-4719-B98D-BEBEDBDC6F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BE67DF26-EBB2-44BA-9CD6-5A925C466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8754FB71-EF26-433C-AA6E-B75075BA2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CB76E17-2CC1-43B6-878C-001FEB4D15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209CC2D-D65F-478F-B078-F7401E4BED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B3E648E-677F-4628-86B6-041E57EB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84832DC4-B683-44EA-A405-5435C6B4CD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67B6A35-A93E-48D0-A461-543B1323D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3E8A6EA2-8577-4D4F-B41B-87E148AD1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233CD04-4F52-4E96-8E1C-22D0180FD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DB92F21-AAF9-4837-BEE7-E3FD0AA8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E84D01B-DB0B-48D1-8FAE-0D678C825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EFBE4A4B-76F6-41F6-88AE-2BFA17815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E50C4DF2-912F-4ADE-8908-14A094DD16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A190AD29-7CE0-45FD-BA79-6B1D0F785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53C8236B-B06D-44F9-8908-2401DE858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DBAA6DB-CE8F-419F-9643-4E48B103B8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E5429F3-6897-4F13-BB24-9FF8F7E83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FCF87DDC-7854-439A-A342-603E83771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969DA66-F387-4C6B-AB46-E8AE72A3C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4D5247FE-CCE7-4FA9-95A0-E2E05647F2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B4F34CB-5D1D-472E-A7C4-637CD74D40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9BFFF8F6-D3E9-4B58-A485-39EDAFEE72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9D476373-4D59-4541-9F7F-4A95D9C1B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8E6D0AC-4DCE-4704-A040-7973972818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9EC3E19C-BC88-4848-861C-66D7539035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957343A6-5C9C-4EA6-A7B4-6B97294E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646274FA-B9F9-41B6-BC70-12299DA135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25980715-089E-4BA5-BA80-3A2AD7974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274FA35-3B13-46A3-BE29-270ED68B8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57E4A69F-2E9E-4EB2-9CD3-0ECB29838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D007C36-E70A-4612-BF46-186C4424D6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6560084-E0C3-4D37-A698-8A05704F5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F55C39C-6F98-48AF-AFE0-337DEA657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6F2D313F-6617-4255-BA10-B1E3617BED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2DA19BD-775F-49B5-B31A-2B94D56CA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F12CA56-E84E-4A4A-BCF4-0F216ADF8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7375508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74324337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B82B060E-C449-476D-81AF-73F73758E93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8E997143-9EDE-47BB-ADFC-6F0549F2EF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10D478E-A393-4A84-AAFF-27DDE04859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D5A7ED87-9A48-43B5-B9DA-E8CC457638F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3A016A6-F852-44BE-8DDF-C6F7E096F6E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9BE71D4-CF4C-4B88-92AF-3978D52793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183BAC82-3B3F-41A2-9390-CEC78AB0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71CA95B0-F4F2-42BE-A430-342DB537D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07F006FD-C11D-4A6A-BC3A-8113028F5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628A832C-0364-4212-AFE1-7BFE7CC413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9A03171A-29CE-47A8-BD10-E5809A31F9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5794CEB7-3667-4CA5-A975-BD816069D2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BE380839-B55F-4B47-82B8-665B918B8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D744A968-B588-4AA2-840B-9531C801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09F6F190-334C-41E2-93DB-3CD52B7C23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42E76368-7A5D-410F-88DC-34CF8920F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33B12803-098E-464C-9D31-FE150392A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98EE427A-D9C5-4D9D-940C-21DAC6326C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753E5D0-D024-407E-BFAE-587ABA339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E622D15-8444-4A5D-86ED-3F76CC18B8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D7BB7C75-12AF-4DFF-8897-C070BEE67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A6FEE4B3-D753-4F53-B264-BA64EFDC61D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C6A3B1E8-D990-426F-A625-58A5FFC3D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EFD4F3C-8453-43BB-A747-D7C71C729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7E135BD-CBB8-4CB9-BDAA-C284F433F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CB4F3BF-32EC-46C9-A156-CC51C1D368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BE07D4A4-13DD-488C-A4DE-FEBCD8D843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C647890E-8CDA-4ED8-902B-CEE0CE36E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629EC28-6EB3-4213-B70E-A30FC6C91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F486C334-4F66-42A4-8736-A5A427902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8358844-8E14-4921-98EB-32078D1A22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84DC39AC-AB8F-4BFA-8234-06AEB841E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C3B4164-E2FA-4A4B-9F57-001C7F202C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5BBB70A-7F4A-4402-A6D9-BEEBFED4F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B43FDA-440E-4F15-9B70-5949691D7D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2DEBE73F-6662-4F14-A1AC-CED1AD6410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5A38ADC0-FC0A-43D7-B407-521A7521A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945A9E56-6B28-4673-860A-399F6A124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D7CDC1FC-822E-4242-A0F1-0BB42A4BE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ED77337-CA10-47BA-9137-E7CFF9A7F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CDCF97A1-EBDD-4DB8-881F-F849E7A194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D938AF5F-0D91-4724-8B46-D95FC8C981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E24401D-64E7-4F0E-B8F7-08E10B315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1D2281AD-8AF5-49CC-B735-1DA3927FA4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22B076C-E690-452A-B933-73D4A25428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21C8792C-B8D1-4C14-9EA7-FCEEA6DAE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9D1F8DB0-F743-42F3-8803-1CD930E62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65865F79-6793-4CDC-84DB-B4B557E4BC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C26E84E4-5798-4A2A-A72F-23507AC64D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7513B94E-0235-4F98-BE37-7EFC87888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4CBED780-041C-48AD-B806-3D854B295E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F6DF7D45-68ED-4D8F-99EC-D6F30DF90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79F6DB-7382-4299-9861-A59E44BA71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F7271E52-41B4-43E6-8BEC-184633785A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FEF801B-04EF-4D03-9C32-6A2400AB5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DF2E3E9F-ECA4-4B64-A81C-3007A67EA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72F4D278-84C8-4970-A020-6206F992FD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5B7B4E1B-75D8-4956-82CC-D5F67CC32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B6E4B256-CE84-44FA-8F55-8B01FFC89D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A720ECEA-1FA7-4EB7-B6A5-A3A78D0583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5CFCC5FA-F609-4B8D-B4AF-275CE2203F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0A3F94D4-266E-4FB8-80FE-A278903B8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91608790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3BFFD5E-A264-42B8-99FC-96BC9D1473F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4EEF5BBD-28C5-48F0-96B8-968778B0A8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1CBF4719-DEB3-4EB5-9DD6-C0A4B33FB2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42D202D4-3C09-404B-8BAC-7E9444C109E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7830525C-A1E2-4FED-8BC6-5C0FAD98EAC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3D1AF661-2F92-490B-AA71-7C1167FAD3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E1025739-3C8F-44A2-81F8-79D59846D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E8D4E8DB-F856-4AA2-B119-BF586071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FE8DAB46-7500-4B8A-AD54-8CD2F727C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255787F9-6783-49A6-A866-00EAA58A9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6925044-093C-4241-8757-64B6321E47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38190E3B-BE9F-4830-AE01-94BC0B3AA5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F0FDD70-5B98-49BC-AB6C-115497DF4E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F3B51001-26CD-4142-938F-3A4E7FEC6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7986774F-2E06-44DC-A255-17282B556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5B2751A7-9760-43B1-8A81-FD3801900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5C38F50-E56B-4A03-97FC-18B8D6DC1E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9333C41-2D22-485C-83AE-0683BA866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92824AA-8643-4AE0-B4F1-5B064DBED0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23B70548-E391-4927-9E74-433FA9DE6F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9EB09D-7608-450A-B7B6-097DB2AE2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0185C5E5-FA72-406D-9838-BB59267692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2DCF69C5-B1C6-4D8E-98DB-D29F967DC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1E9634E4-5484-4FA0-821D-FCCBCC5D9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59E6C1B7-25E5-4E80-AB4F-BAA6D234FE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6C0806D0-0952-4414-A2A8-794DA14E3C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6A29AB6B-6A31-459D-8786-8792E1E5E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2B8BF9A8-ABDD-4B7F-9FE6-6D8C82499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6E95AB99-4D26-4D08-BDD7-49FF6466F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0E661CF3-9A5E-4E57-8203-C0AB09F873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6F5EA9E-EABE-4DFB-AC04-98CF13F61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9AA93B66-D04E-4C9B-AB5F-BCE3FC5638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27FA445-C716-47D3-A773-FCE0EBB7E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680D9D62-B945-412C-90DB-5F948A013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10BDFECA-6230-443D-A4C7-A05723AE0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4FC83D0-DED2-46A2-B1E7-BFDE640E1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38154B4A-2AE0-45A0-89D4-0772282D4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C3D0E1F-E972-45FB-94A3-13F2BB919C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1AF20381-5B2F-4CB8-AA30-DD6FD2A75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C79F5C2-0974-4D96-8BC3-1826A02BB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FD52FF9-8AF6-43DF-8B3C-72A447AA7A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DE26265-411E-42EA-BE94-3B5585E6F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5E0ADBE-E7FC-4E9C-A759-48AE74F10D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3EBB1E71-436F-4FFE-A34F-82F2EA186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49E4AA2-A08F-4B2C-A2B2-B48DEA0648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96F3CDB-D7D2-444D-BE7A-F15B290A9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23A79429-7FBB-43E4-9417-DCD11BB19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D7E631A1-3A59-49A5-85D3-5471E0D498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F1FAE23C-1FF2-4F8F-962D-C47A0AE9A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F7952C4-0C62-4E2B-BAB9-195348D661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FB9E2FA7-F53C-48B8-9605-E60671242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B7998E4C-2F48-43DC-A339-1B509DBF0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449F57-69E5-4EBA-8605-09FCC296BF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BA0E2C6-CEA3-464A-B9BD-D06A2381A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FDDCA20D-6D84-4DA0-809F-F1D3B103EF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EBCCCFB6-A156-4248-9B16-C5862847F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95AB4E91-6793-4722-9259-DE776FF2C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63E439D4-0218-4F3D-83E6-CFEBA1D70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4EE3344-1A3B-4A91-B8DB-C2480D4B3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34CB702A-2CF3-46C0-A401-E036AE43A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9760E0C-6151-4470-AB17-BB1A169116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45853D0B-03E2-49C2-8B64-802874850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60588333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D3C123DC-9BEF-4852-9203-625F258118A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6342740B-0A9B-46DF-9D4C-4A7B2EED8B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BD2E997B-935F-4245-9203-21B46B4374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AAD5D0A5-5386-489F-8DE6-74A99C469B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508820F-146B-4E43-98BF-3C77191BA1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88F198FA-D048-4E88-B374-EF2F679392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BCE448A4-8F85-45B4-92B8-71FE1198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6C5A4A4-D3B1-4166-B589-870458C098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26F7D69-A758-4353-9B45-91EBBDC6E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7B74DA62-FC83-4170-9DE7-9CD524DB9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24793274-2878-4F08-A6C2-0A8BB43B1B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2675BD92-8979-474E-BFA7-F49A4A1723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6FC0D523-EB39-47AF-BE0A-1EFD7049B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24505D7F-A912-46C3-8D09-F3BDE2687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86760ECC-29A8-49B3-ADE5-1A2AA5E753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302D1FD2-8399-4969-8098-2B1A87E16D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76C4DB86-5384-4EEF-889C-327D1E3B4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4BA4EFCD-0717-4A54-933D-D5A8E5B68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23548561-2872-47F8-B468-F82BEC03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1E45139-9F25-4498-B3BA-C9601314BA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4C94DF-775C-4C66-99EF-5BFA4A970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2FBD5F97-2196-4541-B2DB-3EEDFBF5D9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05D4743A-3A88-4C86-9192-A9F7D21B9F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42120ED8-88C6-4448-9434-C3F47A9C69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6AA46A8-B722-4767-87AD-D3F4EBEBA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B66ECCBB-DE75-42C4-BD1F-E81FD8212F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FD14A773-49E6-46A2-B1D1-DEAC3A9214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E4044D48-82A0-4A3B-A5C1-10E0A8F8C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9CFAD01A-907D-44EF-B4F0-40C89A6E05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1DB3CF4D-CB7D-40A9-AE52-58582F6F5B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A2BFCED5-41D9-4B10-B901-220D2C26A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A8F60240-25C9-46FA-BA2F-CE45C80DB6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FA5C298-EBFC-4FAF-9E79-F750B3662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963458C1-185C-49AB-AC59-F4778AFF9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A5320A-F2C0-4DD2-BF03-62910E08CD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1357ACF5-7C9E-4E7A-A2E3-A8FD1A154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72C8B44F-7C3C-4685-8E0D-1568C4633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E5CB344B-339C-40B7-9D50-05829A532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5FB68400-6647-4A5F-BA1F-562E918DE0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BFF88055-226A-4F41-8926-017AF4934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9804079-239C-4FC7-9B85-E8A139A9E8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CC74199-A903-4CA5-AD35-5146F726C9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2554432-FD1E-447C-944C-57A0049BF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853F3D02-23F4-48D7-9E7B-C59374285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D8CBCF71-9F17-426A-B11C-03F2FC42E2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041F3F29-40B6-4928-8D22-AFC26ACEB6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7CC2E72B-3E7D-4527-A871-0BB2327F1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18FBC1DC-E2D5-4E24-AFDE-195CE5F63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4C9A7BA-FA2D-4671-A8A4-257BB96808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2AC47FF1-26FC-4312-9333-CC2BDBDF6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C3057C63-3FDE-41E6-8A88-F2DFAA47F6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2E7BF3AD-8B18-4636-840E-26C5A9316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49DFF54B-54AB-4367-9E03-31E937B36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88E9BF3-2ED4-4A59-BEF4-56183CC3F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6EF6F548-0F54-405E-8FEE-67F59A07BA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98FA90C-8289-4827-BF46-D27D70B00F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C127FB12-2E31-4C31-BC39-4781DD957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8C4A7A68-5106-4DA3-9849-1859A70CE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338959A4-2587-46B5-AE7D-915AC4880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6CD80AF9-E006-4229-8A09-6EACC0D022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FB2795D3-DEC7-4EE4-9919-188D03A427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8269DF0-C905-4235-BE10-A7337D0A77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316042591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99B8548A-14D2-42AC-BB2B-40BE70F37EB7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E842E139-9844-42DD-873A-6980E47B8E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CB75444A-386A-4B65-BA6B-1B342E7C86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2AF21B05-7C52-407E-B25B-99C83A458D2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ADDF4E7-6D1B-4AC8-A73D-8F280E95761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CB83A8B-1785-4EC9-AD50-9AB53E1656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417779E8-41A6-4753-A5AD-5E93A0783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5D5C5D97-80B1-403A-AA03-209CCF744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5627A2CA-B8A4-4379-8E38-6791FCE904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0CA611B4-ABCA-400B-B8D0-72652EB872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5F086AAA-279E-4646-9B9C-DFD3C77CC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D33C05D4-95B3-4AB1-9F40-83DA270E9F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5DB44559-F687-44BF-8E03-ED0417AC8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0EDC64AE-8774-444A-9995-4412DF012E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8094810B-499F-45CC-AF1E-CA0A236339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932DCBB6-9002-4CCC-9544-3E83128905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7DA7EB5-06CD-4F11-8185-5757E57F2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825AFFA-20CA-4711-A1B1-DE5F9FA6C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F5BF0029-D6DC-4975-B211-45C4A9141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0FCE557D-342F-4C3D-BBD9-ADA5237FCB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76E2945-47A9-499F-AA1E-A5CFBB1EF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0442FAD0-4700-4C82-A352-BBB101D98E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018E821D-BCD4-48F6-9592-AE69F1A711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6B479CE1-260A-417B-89D4-0C97807C7B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479E7FD9-6F87-4EE2-9E80-296DA0654C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D36849C8-EFEE-43D8-B348-2D6278AD12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9CC9F608-A810-4254-A4C2-88963859F3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C786378-89FA-4C1A-A476-16ABDC43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CE844F75-6CE8-41BD-86F2-5CA9E4EB9A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CB16452-9395-4950-826A-4D7E034188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6CC0C144-D0A9-4396-82F3-6F42F0E22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3397A4FC-E344-4C1C-ABAD-E42E0E019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C0BD83EF-709F-4934-80D6-23559FCA3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D7A1DC62-C0CA-4E66-9A69-D788939B6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32E6492F-DD00-4A1F-AF43-D3D76177F6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1F7BCEC6-3ABE-4672-A5D1-316C9D9854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1A00B6B4-FB7E-407E-B757-812FA8636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64B4FF24-7748-4B2C-8D50-A5BF79BB95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34A1ED5-F127-44DA-B557-539C0EB2DD3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02F952C8-A189-44FB-809E-1605524415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F9750647-93F9-40EA-8B76-28ED3713C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B972557C-BE32-4A01-8F55-B0C23FD639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C30FD42-5AEE-43E5-937D-010BA58902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84C0E868-E0C2-4356-88CA-96F72D280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54CF939A-A251-4C46-8CA2-49E235DEB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E57A27B1-980F-4F6D-9161-E5D7F024A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AF990E2-3F62-4072-9920-190F36892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C75C7AA4-B3D6-4177-AA51-A9D32F0692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0CCA6ED4-2AB4-4AE0-8EE6-DFC8520BAF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070945D-027D-4B1E-B3BC-DB1BB140D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03B6BA5-F205-448F-8FD5-90A3FE5D8B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2E412B7-C130-4FB1-B8D4-527094FCE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E393DB7A-14AE-47D7-AA4B-F56B65EFC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EBCBC364-7F49-449A-BE52-0416967852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E0AFBD2-01F4-43CB-A9C5-FBC4BA155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F78CC9-9C45-4297-A436-28B33DFC12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961075D-5FA4-46FA-83FB-7A3E66DFB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93F2AEEF-FA9D-468F-A948-8DBF69550E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0CC279F0-2BA1-4ED7-87E8-B495AA22E6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DE9E7722-7B02-4858-8687-0625ADC41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1C8E511-CA98-4A01-B640-A689E7A85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8BE3F826-0695-498A-BB22-C30AA9E17B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43155360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31469A6B-BE15-4681-AA5B-71C7E4529B7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19AE59C4-D0D5-4D0B-BF25-334F0736D9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EDA2D628-C688-47D7-B33C-6E770C4D39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C1830BCE-3086-4418-B9D8-EF91C0CD0B8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0452C69-41A7-4D18-B400-8FBE09C577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5EECFD3-8A17-4ACE-AF55-0E6D44F915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E1B758A-2FB9-4335-9353-6BD8AD847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8D07FFBA-0A99-430A-8A37-A133748A3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705091FB-5FB3-4397-99A0-A212D4F2B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D8296C67-557F-4498-B1B3-715A672C3B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E70E1F9A-6B44-4749-B220-BA2539C20C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93F35C08-0548-43A0-8A4C-605FDD612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2A8962C8-35B4-4DB5-A43D-E2C8DF294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EFC760A2-1B80-496F-953D-1170EDE54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1F3C5B0-D3C8-4414-B263-2CEA379966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E1F92E3-450A-439C-8A1A-173A33F9C7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73F605FB-3BC8-4BBD-9CA8-2E01D1A53B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93D9633D-6595-4CEF-99B8-9F1E4840D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2F452DBD-EAA0-49FB-8C21-8D79D671D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F5ED30A5-48F3-4430-9EA5-5B7F01E649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09D62532-42F3-4F13-8623-530FFF3FEC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1535D135-2DDC-4950-A0EA-CC23AEAEF5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519F7C2F-5D03-47A7-AF44-0B2EF2D6F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A40794C2-E19D-4893-8187-CB0382803F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8246749F-0823-41C0-8927-BEA5E01E3D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922A3245-E7F3-4325-8794-C25936C5A9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5F4157C-0B41-4041-AFBA-4AEDBEE853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9D95CD7F-9E65-4810-AF66-C0C636C24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5F6C162A-6580-4C52-BDBB-29C8CC42F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2C67267-62C1-48BC-A139-3F5D36A33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798202E3-CEA1-41E3-831E-6E0AE612B2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B14DB583-0578-43AE-BCE5-A7F50F2C5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BC5C963E-955A-4881-8D34-BE517A6403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4FA5C2F4-2FA8-4B2E-9435-F178F65A94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FB7A40A-F04C-4D07-8707-59A67476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232CB81-520C-4BD5-BB50-A4EAD8F39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438817D7-51E6-443F-9A8C-01B0FB6D6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697E66E-E4AA-479B-A325-E46EC408D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65E93957-19C5-4052-98C6-85CC756412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2612F88-B81E-4A62-A3E3-49097BF680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180F5BF2-F49D-4372-BA04-FA242C183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E39D1C46-57AC-40CA-ABBB-30D4C19168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029332E8-E200-40CC-A04C-28A97A91A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23081EBA-46C9-422C-851C-34CF08D58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F659A77-054F-42BE-91F0-D8C3D955A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260F4FC1-63EA-49DC-8CD6-820D6C31A7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5D549C4A-317D-4C1E-8CBA-ED17EDE8A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0E055F4-46E2-4768-8CCB-1AE54AD6D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F37FE5B6-EC90-4F11-896C-DC2D3A414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7F62400D-4581-4D75-A5AB-C52DDD28B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CD36F39F-C410-4288-B9F0-56A586EFE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1495E70-20C8-4134-B08F-72FB285D66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627CE842-74E1-4ADD-BF1C-590ACACE8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BB2574CE-576B-4115-931F-CA96A92D5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C4D71C98-E6F0-4DDF-98E3-B65D02FAB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11E089A-2A53-44C8-A3B8-E6923A8784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E26CFAC-E6A0-4624-8834-F2C16E9EB9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86E5CBB6-D069-4FDF-A778-39EED819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EFF94217-3348-48D0-BDA8-4B79214741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46C3FA6D-645D-4299-ABFE-A08BD0C38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859A84E1-D8AC-4324-9D7B-9508DFC61E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2BDFBAAC-DB4B-4BF5-A279-CF3F38722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75016002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0DAC2116-D46B-41E3-BA32-BB52EC43A9AB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93D8693D-D262-4B00-AD3A-E5A62DC87B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54B7894-69E3-467A-B596-A7F083FA9F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D870C603-B947-47B8-BF15-BD5B14E5D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54CCFF75-879F-481B-B012-EB4A83683F0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9B40F06C-3A04-45DA-9233-0D3445CB48A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E74D6AA7-36DD-42A4-BFDF-DEA088874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76EF1C9-B3E1-43DE-8DBD-2516DFF2C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B3527096-AE58-4393-B923-1B1A22FB8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E333B80D-BF30-4607-B084-7868994A2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2F944B88-3DDF-4726-BAC6-BF3AA7B40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26B9A495-1BF3-436F-B43E-916C5F157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0DA5F33A-4F56-4AC5-A496-FE21705F1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E0EFD71-5FAA-416A-B078-ADA89CF48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56E96A9B-CEDA-496E-BB5A-933F793D5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4397C2BD-B4BD-4DD3-9BE4-A853BC923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67DBDF59-BCE1-4E8F-A9EE-00FEB4EF5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54E3941-1701-4FA0-A68C-C95819EAB0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39B9DACC-B0C2-4089-9D31-A53111C6D2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4C8B35B8-4439-42F5-A761-8BD5CF34D6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CB1B1714-92E9-4D5D-807C-9478AB481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C8C5626-6089-4637-9F5A-B949B255BB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9DFCA00-C96A-496F-BE7E-2226AED00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4E92C956-8457-483D-B194-436A76D42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15D3CB15-1041-42C8-8E97-AF3C8FD89C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85F7D03A-5DCA-4F7F-8F88-2BB8FE414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CBFF9EE-A835-44F6-9D73-D12221F53E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EF1A5145-C451-4094-8D4C-E5C0F21950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A960D595-3901-484D-8DC8-74FDB70E83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89FC448F-CF26-40AE-85ED-B8B8584F7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D6C782E2-C467-4660-8DDE-D645F72D6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001B43EF-DA57-4E86-8E77-9FBA89EAE2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ACE194EC-DA82-4B69-BB5F-ABC705DF59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00659E86-38D8-42DD-8642-B9DBB03AC9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F9C188C6-2180-4FD8-AF9F-EBCD66327C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85CA719F-B3AA-4A38-8D95-C17CEE6206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A8E3EEE5-7F8C-4514-8961-C93F6C9328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574BF083-81AC-4241-8E19-7915E609B7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F65C4B9D-E3CA-407C-B61F-D94A7ACB97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4F00FB4-B5B4-486A-B96B-6CA95DE49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A0FC382A-5202-462C-8A11-B1E71D69DB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1C16B81A-EA35-4E74-B5F2-2CB5D3572E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36057FF-97FB-452C-9CB7-7F194A31CE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F22D5EFC-32CC-4018-BC3B-6B8978E32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FB34E880-FF58-4B22-A112-9401A73C23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A670569F-0083-4D98-8940-09DB094600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64B410C-E040-466F-BF92-E1DEC9210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5D6E039-F3CE-433E-AF03-E21BE3F594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787F124C-0F44-44C2-A119-D198A66E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2D7A9F9A-F99E-4EAC-809F-6E660A32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94EF90CE-1E47-4B8A-888E-5FE58AF346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6C0B4D9E-6EA1-410E-9741-09CF52EF5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23541AED-122B-4C7F-A8E5-F63830688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068F4D5A-D36C-4AC2-B9F6-62836DE51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665BF1E-55A9-49AA-BCA9-7C6BB382ED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B3771D0-D071-4187-AE33-C6EB59686C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1AC85F0-492B-45D9-8338-B4071F60D6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C037C2CC-E1D3-4E67-A479-CEAA7AD8FA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61D23BF2-269D-4371-A6EF-9BCD88EF6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706DB1CC-F631-40BA-B552-EEDA9D5A0A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7A8B93CC-E0F5-4057-96DD-5ABD8895B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E4C3C8E7-2908-4577-9570-0F428E5E6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5599177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F43C702-2046-4862-8228-6902623DA99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EFA428D-2E01-489B-86AD-398BFEE89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D531868B-BD46-461A-BD6C-BE6BF6429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65D5DE5F-76BE-4B3B-A8BF-3BF323624C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07089FE5-A4CC-422E-A280-29446FBB13D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3C872F7-A5AA-4FB1-A993-CDBE88A87A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7141FBE4-8194-46B8-B8EE-4F1FD7CCB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C1A46D3E-89F4-47E7-A315-1A4723ABF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4015C962-B405-4396-A77D-2C231BDB6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B358020-DCC4-49BB-99AE-774A1E9205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667ECC52-9859-4389-9714-BC22523AC7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8266985B-677A-4B95-AC2B-C523A7A8D6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8CCE3B05-AD2D-430B-B962-8B1281D6E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0994894-FC81-44A5-A24B-EB52FBEC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CAEBA91D-7FB3-4966-A8F3-07871B176C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DD5C9C5E-85D0-4A7C-8CB8-148F69FE5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3306B556-F625-404D-AAD8-59D482BCF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4ACE086A-89EC-4ACE-BAB9-D00E843CA8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7084B72-52BB-4DA5-9344-8DF8125494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D072DDA0-9DA5-4020-9CD1-E15AEBF870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2D27642-35E1-4DC4-A18A-B4415A980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A219C24-40DB-4892-AA88-2D5FA5332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CCEB3A55-F01D-4B6E-A2A2-64042BF319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88FB3094-82B1-4F15-B86D-C20C9EDC3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DB84BF50-DFE5-4799-A156-EB3C985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52AB54FD-0037-48F1-9599-D90FB7B90F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B8376AB-B600-40A6-AB1F-F1166B1D57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4839844-1DF0-4077-A0CF-C96660FC1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BBACE645-FAAC-4593-8D8C-88786D52D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3141F3C9-BB84-4216-B775-F021D777E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EB9DDE4C-491A-433B-A6A0-2F4033898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CE330B1B-F421-405B-AF0B-F546F2293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6B0DE79F-A5D5-41E5-9AB0-41EFC26B01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E910FAAA-48A9-465A-B40F-2E18566238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0C75034-99CA-4C94-A46D-BB8E0982BF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0B859066-46FC-4B59-B964-8AAE5BE197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8E79ED39-EB65-4179-8085-FA5A108FCB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A191B9DA-412A-4122-AA0F-0E17ADF99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55D351D-E308-4EA8-9FCB-8745A273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B2F59BDB-5195-4D45-BAF7-3E2AF6C084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7B75F554-2128-498B-86C4-7F2C6841F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DF8DAA71-EE3B-4779-A68F-8B332C7FFD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5327C0C9-9179-42F6-B0B1-79180706D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B423F283-140E-4709-BA03-340DEC81E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209356F-9CB2-4326-9EE7-EB27C0E646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0356092B-68BD-417D-9455-9A6BB33008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71F11E25-604A-4A51-B97E-7EEF92490B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8E4EF6DE-CE49-498A-8E63-6A649F676A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4CAABB08-F719-4520-A012-8D1AB9A1B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7FD4BA9-F688-4E27-9B43-F4F82798E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241EF240-FC05-4F3B-A7C5-C33133698F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74FDC6C5-62CA-4993-B03C-6F555229D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3C91FC9C-F2EB-4FE4-B7C4-B0ADD2B3E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172898EC-0E5A-43B7-A8AC-A00BE81F08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5AC94D7-19CC-42BE-BA17-4C2675FF2D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A19EC642-7DF2-4F34-AAD6-4A5A74ED62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022281AF-4F15-4F34-B206-D0AEB7446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0F78CC42-AA94-4EA7-B5DE-FE31F0A22A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C0FE4E7B-B31C-4482-85EB-6F1DBADB54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942C4ADE-6AE3-4E69-966C-709181EF9F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DA1AFE5-8F88-4A91-B9BB-FD3ED0FEB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D447A26F-438D-48EF-B6E2-7637B3152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535224629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7975263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Group 4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44684762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83F8E463-4FFE-49B7-9650-421BCC52256F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DE6BB54C-96E9-4F09-A3CB-DE2C80C522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9DEB71A4-2BAD-49C4-8E82-1FA9E406F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F06CCE4-F93F-4534-884D-18E1595654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9030C890-4DCD-405E-9435-7902FA0BA69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B4F2B904-2D10-4000-A221-04E590F16B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E879CC3-D2E0-4AFA-96B7-7F191CB551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1356A548-779E-49B2-8079-F79837DC6E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4B8AD13D-C420-436A-A516-DC26E8B3BD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0589126-909A-4E4C-A1A8-2BA6428BC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426752A3-3DAA-4E56-BF62-90501539A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D8792C1F-59A4-4B91-A3B3-4D0E94D52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90896-C36F-4639-8E3C-BD2B0E58FD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57B7BB3D-2578-44FF-B2E4-2B1FB8CDF2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630D53DA-E836-4982-9E9F-B1EAE17CD4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52641BF9-F229-4CFE-8503-0F3A699CDB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08FDB986-AFFB-4CD9-BD9E-FC083C9A78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D267780-534F-4F1D-8DEB-C262B3466B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81F54606-CC12-479B-8F2F-2281DD4DE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72A1F2C-B9DE-4979-B643-70E5B27C1D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2409EDC9-0EFD-4EFA-8199-BDE8A693AC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40A39EA-BFCF-4C85-9259-F2D68AB65A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50042EDB-A5C0-489C-A196-7C155C3BED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A408F268-B959-4390-BC48-CBAE52920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32E05F70-B326-495B-8835-89C08122A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F0A455-1447-45E5-84A1-5ADAAD9CBF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4BF585E-6A00-478F-96DB-6B793A649B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16FCBBC1-E097-4A4B-AA86-18E28C1DF0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136272E-04E3-4BAD-B86C-BB616B02B2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B0EA9FE4-75EB-4BCA-8603-AAB818E98B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230B4C66-0347-4C6A-BB16-AF95CE4D6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89CFF65-C8DB-4FE9-9441-45223F4DF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783F6A6C-D237-4DEC-BE19-5660E4B43A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120B762B-9644-4B50-85BF-D401A9E041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9CD2C4EF-2FFA-4F7E-9FBC-2E5B6AFBA5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29940E0-9139-415E-85DA-D0A270C05A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B2EEA063-D5F9-4D35-A952-D67B5FDEB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2BBB0620-A21D-4309-85A1-FA188EDC38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2113ED2C-302E-459F-8080-A94839AA35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9068E3D9-D803-4D57-99C1-285B2E0FD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760E9AAD-A7E9-4A40-A203-D8A22A287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FD0590-5133-4B5F-B7B7-2FDE97B5B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F534680B-9F41-4F1A-9D85-AFA9B5B7E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3CE63363-E912-41BE-B9D7-A180D188BE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BA392708-B8A2-4A6A-A4CD-71ECF8DFB2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1E63C8BA-1B7E-4B00-950F-6D3AA22E8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39747CF5-34FD-4257-BF9A-BFE8E71FBA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1389AAE1-3FCA-456A-9079-ABCC6BE1AE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712C3D72-EBB0-487B-BE99-F886469B1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841FEF4F-5F02-418D-8DE3-A6D669AB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B26BFA8A-88F7-4D57-AC43-BE5C85627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2333731C-7DDB-469E-858A-38088E599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9DD76EF6-A774-4136-924A-27287F306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2C2B874-0508-411C-B7E9-982766C2F8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72A090C1-9286-4317-9D1B-844AA42E8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F7E0E0F7-E2AC-40F2-889A-8588C487D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6A8BDA4-CC76-4CD5-BA0D-63CE8B07C5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C7080961-48A6-47BF-8FD4-67EA5EFAD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6BC02BE6-96D8-4418-88F1-AB91BA1A14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55C83DA1-55A6-4C31-91C4-C0CB2EC20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743F6911-904F-44EC-9334-D38CADACD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0B286877-B601-4EB8-A734-44DCB1EE4D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09099281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A439F60-6D2D-4C97-98DD-3E2A03123947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554AD32A-B1A6-44EE-A564-9DDF8D905F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519F0D0A-6B0D-4C49-A78D-63B3AAB05A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0342F190-690B-4ECD-A1DC-F7AE8094E5D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6E3D0B5-2747-4FF0-BDED-DB16ADE44E9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EF6CAD5E-FE50-4CD5-BBF8-A29823E9AB2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1EB5009C-6922-45AB-A225-C14E595A56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530EF258-C449-4D1A-9C68-1683C1F5A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7F398CE6-41CD-4E75-84DD-E299DCD44D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EF1E1C4D-1FEE-4175-9FAE-8EE87F3899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5F494FAE-53A6-44E4-ABCF-D9520A5DB9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CF67AAE5-EEE9-4417-BC9A-2A1881F545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DE6A181F-B489-4171-A5D2-C7C639D18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266C736A-C396-4690-ADC5-8B8993C978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5D40D03F-8202-45A7-8794-A794A7C5B6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CB4F58DE-F7A5-45D5-8148-4885CCF70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25018670-CD65-485E-BE24-C405982312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302D1D8F-742E-4BAA-A535-F73DCE805A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FCA65009-EBB7-4E0F-A326-32D72803B2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1C1A642-3A25-4123-80AF-807D48E57A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EB13346F-720A-41D8-BE4A-7D389EDA00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AA901B3-8C61-4AAC-AFF0-14ACA5CA8BB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4F0FC5C-C3EF-40F1-87C8-70398FD99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C59E229-A2AD-414E-9BDD-79D1B46954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CAA8D3A0-ECF8-41FE-BBC1-39626F180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C7DA776-EB23-4859-8857-4A661B6663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23625793-A6F9-4048-B7FD-DFCA1C51D4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00D70FE8-B09A-466C-8315-7FD95ECCF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C26CFBB9-B6A4-4FD3-B09D-77AB74EE16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EE8C2487-198B-4B49-B621-265261FAE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7300D18B-8F28-41A8-9C1D-72D7AE013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64139D90-3578-49CD-9F39-6053C9515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5327E7E9-1ED3-4B85-A0C4-8820F12EA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69E02951-85F9-4C04-9E7A-E54BB47D60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C7327FAE-CF74-4C9A-8470-B910DA564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20A4309A-38CC-44DE-BD4A-72456D2DB4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D2B4AD65-A1EC-4485-BF1A-553FB816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149EB4B7-A008-4B81-977C-1924C98CE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02396775-3137-4D9A-8D77-D7C31DEF7F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358F187-5818-4240-8A5E-F52D23E006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D47F5D8E-C635-423D-85BA-36397D17A1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57139AF2-7E45-4683-A7D2-07321560C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DA4AD422-3494-45EF-9871-600D88104F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DBA3A190-F39A-46DC-BF9E-260AA6EE4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EA18B312-E19D-4896-97BC-8285F3CAF4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B419D99-B57D-4DC8-9262-73A803305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0A878C5E-F8A6-41CA-BCA3-8DD60E488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951DBE1-31E0-4BC2-8081-29137B0A3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F68E0D08-BB9F-47E9-AF02-9D4086A387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DE78B3EB-0E36-449D-ADB1-72C00FC64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5C5A3D54-66A0-4E5E-B802-386A66769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5610D02E-DE2A-4ED7-A3CD-86D588CE1F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B08F62AE-99BF-4DA3-988C-16ECF6E0C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658D5C81-6F2B-404B-8AFA-53FFD3FF5D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8F73569E-A8C9-4A1D-92F5-3C3C307302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76D075C8-B7E3-4864-B2D0-9E896234E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CE022E84-F181-47B4-AD74-5C6B79C87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5695C5CE-EE46-4883-B783-D845EC5A2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CDB8CFB9-9444-4D70-A68C-664A554BDB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34E71932-54A4-4ED3-9C92-B50D43F997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422CBE91-57B3-4DF0-BA0D-5DE8FEAE2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177E972D-63E3-4137-8C6B-C36CFEE0D5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49771766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40962D2-0311-4D15-89CE-059F158E05B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C598557-4BF4-4EC2-9645-BE0225A8F6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FFEB758F-5AF3-446F-8972-653F940268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1A19FA24-4483-45D1-9760-04DD41E8CE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B2132B16-8C7F-4EE2-90F2-4255F887E20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76E61945-21B1-4389-B0DD-AE52E7F208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B8200AA8-1BF1-460D-AF39-AD2C161B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EFA1167-CC9A-4BA0-9F15-E2BCD776E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D505FF63-1061-4EF0-9A6F-39B3E4AA7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196E2F3-BB8B-4DDB-B419-D01C7081B0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E5C029E2-46FC-40F7-BB90-4C50D8102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03DA3A97-E1F9-4955-B44E-A752E38B9E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81D20E19-5190-4D93-AD66-5EDF30BD1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E9C0E68D-80BE-40CE-B9AC-BDB2A36DDB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1C6293B8-47E6-49BC-BA20-ED20AC41B4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3F29464B-7FE0-4053-8870-18BBBBA14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61286F13-01A3-4C0B-8CAD-147BAB5089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F09610FB-51C5-4CB2-9CDC-B63BB509E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E1FA5358-0933-40F5-9D68-AC68C40FF3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C7137B3E-2AD4-4371-A8F5-1E38F0AC2A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62A60F2D-7D02-4824-BA05-D91A3F291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93B0A22D-F2A8-4159-A497-8BE9833D5F6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788A6B7-54BD-4669-82D1-AE63DFAC6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341D4E26-F203-4216-A15B-887AFF74E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21387DE4-06AC-4136-A4F9-90CEFBEB71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E2CC2A-BFD1-43C6-9734-A0AB1EBF01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0FD7D3A-8103-4971-BD5A-E2406E3626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E85F3062-0005-492A-9922-553A2C9E0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8C13039C-96AC-41DD-B74F-E03721228E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6D69CA30-132E-4CA9-9A55-BFB551D16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D994E4CE-9086-45E9-81E0-DDCDB6216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F7493E5A-DD78-4149-9588-FCE48E1A82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3071B92E-B067-450F-85B1-27C360E768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2E703033-9C8B-4D30-9870-65E4219963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D195DA3-ED0E-43D8-91F6-EE50E875A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A476A648-277F-4135-8853-EE3E11B31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E13EBCF8-31B4-4BA5-9334-5F3BEDF4B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89F87E4-2CDA-4B9E-9C6C-CB46791E01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F608FE08-94EB-479E-8EED-31CD9EB91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384E8BDF-5D6E-44C2-B64A-6E958307C6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29AA293E-892A-4A46-9C10-769EFC2634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9698FD-CC03-4521-8816-0FB860CFE2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42D21544-07AF-4944-9E50-266A7A10EC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1AB6D759-E610-45AE-A112-F5BEF773B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4B327151-8ACB-402F-917F-19F79E85D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3F8C0A9-F2E7-4F31-99C8-78838E2890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25B6C7-E0C2-4A09-ABFB-7C88A7C7AF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F9D1D39E-2CD8-4CE3-858A-D8B1EF2BF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9C477405-F373-4257-95E1-31DDBA6A0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510B927-4895-44E4-BFAC-FAFB7EDA41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59F81BE-79C2-41DD-85CD-04C04EBEB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0A3E482D-E747-4394-8545-ED96DB3377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26A367AA-6767-4DB5-87F5-4A054DE7B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5C14D59-2124-4FBC-A0B9-68BCD8C19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31A2244F-7DEF-427C-8D75-637D4EEE8D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11C37092-2E90-451A-A017-17A2574CC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3566F779-B17A-48F4-9DA1-A697C170E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C12D3D5-010D-43C3-A7FD-3E869D17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ADDD611F-A5A3-411C-A13B-3C691519E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7F833CC8-1E39-4E33-89B3-85BB982E5A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C292B22E-CBC3-48B2-88AB-A83F41E5C8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72129DC4-338D-42B2-8457-1639330C8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03238010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1D6A1FD-4063-4309-844A-F495CA57C94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4DA38431-503B-49E2-BBA3-8D22406867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429922BD-10AF-4025-AF43-79A3EA218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3839A6C-610B-4983-B2E5-9D9C2D2684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45D6E1F8-F3A1-4AB7-A7BC-243CE415165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8CC5E08-C809-4119-A3C3-975C315696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AC187697-85D5-4855-BC1C-2A70C60AB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7D61D3A-6442-46AD-BBAA-A4D5A2A0F9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13146C1E-847A-40B1-8C12-8C4147C2B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AC0DA19B-21C3-4EFF-9309-50BF015179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A345CEC4-5AD3-45E9-BB77-5B20C5E24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5FE846C-5AE9-4C2C-B32C-A3E484280A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514D1-FB31-4A58-BF84-62AC63AEA9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922DD5-5E4D-4B15-8C28-DDD9CBAA3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955F293-9085-42BD-8EEF-EA0AAAAF1D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79E97B4-F0D1-4DF0-8776-474D348DB9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8AA4D946-D6CC-4E9B-903F-17880B6A6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8663A35F-B586-4F4C-8B4D-37E8B62E2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D4C4095A-06C1-4F85-906E-1D727DA889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FC3B6C8C-6D42-4D4E-84B5-3FF02D3564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1248FDAC-A138-4C89-BB3D-9A5BEC389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39D4EAB4-C692-4697-BFA6-C5859F0CE6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98D192C3-F94D-454B-B010-0CC7C3FD75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E188F0C2-6F03-48C5-A809-BBC4948813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E940E484-7DD5-4CD5-9994-0E55883E1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2D1D184D-2D9C-4B77-AED0-C92D9D63AD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F430E0AD-338B-40CF-94CD-43DD08E2D0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54AFDB13-C111-458F-BB93-C8A4A8A5B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990CC9E7-F569-41FE-A217-6EDF1435AC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FA624C3-D4D4-4E67-8737-6C48D2F207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4BFD299-B1C4-450A-938C-CF216BEAB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5B051F4A-D29A-4236-BF10-1E46AEC040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DAD9693B-0A4D-44F9-B7A7-BF371A9C2B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7C98E3E0-5703-488D-AD37-3956BAC5E8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8F8D06B0-2EC1-4CC7-901D-1D95E8F8E6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6E44ADA9-38AE-42DB-BA7B-6E2E467F2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A0E7137D-04E2-440E-B99E-DD64E2800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2DA9A79-C8CF-4560-B2D4-C896DEB0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EC2D2B1A-BC03-4E6E-B23F-B07148090A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6B6DA18A-F4C0-4F6D-A27A-FC4B7533C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85A152C4-BBD9-4155-9D2A-0C930A48D7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71EB0ACE-D743-4EC3-AFB2-257AECEAE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2E64FAC9-7D98-4E7A-BD7E-2CDC0DE0CF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2BFB48BF-5D52-4AF6-855C-14DAB36B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33D9B7FC-4CE8-4586-A4E2-7FFE9B4282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BE346D2D-4DC7-4098-8600-8C79B5D6D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C4D39D9C-1A80-4BA4-9CF7-9B6D59149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D944F937-F00F-49DA-9E89-1FA41EF40C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E2AD808-EBC9-471C-9857-A5334B5BCD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A08E10E-51EF-4C3E-B131-32503B7D0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172B5F6F-EFCE-4461-A571-4999679EE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1B2A349-25A5-432A-BE39-0632371ED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5B15E335-28C7-40DD-BB4B-43A63F9418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B4716F9C-8F6F-4A86-B194-F59C2BA525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D812B434-374C-43C1-9F6E-2D0A3BEA7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EEC6190F-462F-4C51-BC0D-5FE2F251DF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2837551A-2028-41F4-A681-BFF0747F7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F51407D-9CBA-4A22-B072-CC00D74538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33DD2F5-C39C-4F1B-9B38-BB03D78E9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AB0BD8E6-77A9-46EE-B22D-F11477390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2AC4E7EE-FCEC-421E-B656-C2890D9578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6AD649D0-4CD8-41B7-8C50-368A6B9E2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6084322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36876E8C-2A70-4BB4-9896-CF3E4322DC02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0D6B2780-97C0-4D8D-8142-3FE5153ED2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DA68916-60EE-44D8-BEFA-1F39B4EFB6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B4016683-EB58-4C81-B949-BA5C0C1ABD0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B0E1535-521C-486A-B84D-2225480DAE7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2265C4D8-9F41-40EB-AF4F-3DF662E460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CA8AE9C-FD4F-440C-9118-29611D6AA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9F0ABB36-95A3-4D85-8941-311AB476BD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3FE97F9-3A07-434A-A4F6-7DEF247FE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B71EB2E4-4656-467E-833A-4A64F0F48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F9ACA63D-3D80-4FB0-BC5D-48EA7A8D49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A00EEAB7-5B64-4726-9072-3C7ED8C76D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4A88FDA3-850D-413A-ABFA-2EF1F9011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D144D2-3CB9-4543-937B-661846568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01E9317-0014-41A7-B7F5-D1E25C895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EAA3293E-D376-4636-B020-E6AFD7A50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4E4649AE-F4F4-4CB5-AD2E-A4A940EB8E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1B333DA-AE9B-49CE-BFA2-44B0E59AF4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CCF7B559-804E-46C3-937A-3266295AB5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8CD74D1B-7C40-4B78-B662-E4BDB8DD4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1176A12-D252-472F-87E7-04485C1A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71A72D4E-4793-4D86-A157-AAFB4AC453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22BC35FB-A781-45BE-9548-F6DA0120B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961D8F91-F1E1-43E7-83F1-38F465156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5782C80B-3098-4D44-9A8E-FB0B589907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C47EBAB6-B271-43DE-AC38-AB0D877352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C09CA126-4E09-4ED6-ACBF-04E307FA52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72432ABE-FE8F-4914-BB94-8F80C93C6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811583E-6740-4B0D-81C3-E4A005FA4E9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9A92A628-7626-4E22-838A-455A63D4A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359A021D-294B-48FE-BBA8-DC60686617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5129D3B-69EB-411C-A96D-78C5AEC02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FAA50292-C065-4870-B9F6-5A70EAFC5F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EDB28776-DFAF-4317-8E31-7465A8532F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0D4F4FAD-34F6-4B33-90FD-3AA8A4C6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F415380B-3397-421D-A933-CC89DC332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04A45E08-7BA3-4257-BE0C-437314392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5810F18A-69A4-4CCB-A80B-545A1647F1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D5B10652-0D5C-4749-ADAF-584434AD90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05F75DD-D082-4E55-8BB3-19E49B525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14685064-B733-4696-B051-D4116CDA9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3B55D23F-1F2C-4A4A-8B6B-955FAAB14E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C704E5CC-CB7C-43D0-8DB9-71040BCB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963668B1-3688-4C6C-8482-4417104F4A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D4A020E5-02D2-4181-8906-637100F8E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EEF6D800-C28A-417D-909E-BE8B89893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BB1D9B-4CBF-4D1F-9D2D-F9A8103B1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1DCA20D-D989-4508-87E5-763ABB0931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2DF49CB4-CD9B-4FF0-8C5A-9FE77F8DF6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2F69E0CB-5F1F-4941-9066-AD1B81BD9C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2C48C0F0-CB08-41BE-8450-F0AE5CDDA1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BD0968C-BFDF-42BE-81D4-1C25C0788E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179D3057-57DD-40CC-994B-9C060E48C1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93E51C96-8EDC-4413-AFB8-2841880815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26B89543-C793-47E4-8A16-0FB316C38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89442748-4507-4BF4-B0AA-4CC8E4E0D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3CECE76-B579-43B2-9709-EB443A8410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03F1F8C1-C41D-4504-BDB0-833F17C08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F899D25-5266-4ECF-A7BB-EAA2AE520A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60B7E294-D219-43A1-945B-89B05BC70D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3F8AC8EA-B7F7-46F5-B289-ACCD16BF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5BBFA70C-DEF9-4C11-AE70-67E9640DA1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52097012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48425825-A952-45CA-A2C1-3B5A3A7682C8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27288F6-FEA5-48A9-9397-E63BF87F9B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2540F8E3-85F6-41D1-8A3D-3708AF405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C366238A-1481-44FD-8CFE-A8A1D4C0527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A16A82FE-1A85-4E2F-BEA2-BC264BD33EB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F9B033A-9114-4AA7-8827-864CD9054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9AEE0D06-1B58-4826-87BA-28E0A1E3D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A458CB27-72D4-440B-9DA2-6AA0890EC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DF7DBB3-472B-4B18-8648-11E24D5A89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B73FBB93-0CD8-475D-A042-DD589E2CF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42F6B194-8439-460C-80D6-AA2DF8B63F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11E4091C-A776-400D-85BF-386C4C917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CADAE96-ACC9-4990-B3EC-C1288C248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B8D1ED5-EEF6-49E2-90EF-96454B890D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9E74BCE-193F-4901-94DE-24E595D5B2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FD9C17F2-E82C-4FF5-80AC-D462B9822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FCC21753-6C7B-4349-8CFA-A26A50A44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B09C1CE8-CC1F-4282-9567-7ED675655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3B412C14-125A-4D03-A2E4-8C0C57AAC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F70A6B8-A406-4E65-B434-D3FDF7A127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F5A4F55-58B9-4F7D-8511-C8D6017736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799B41E4-11D5-47EA-A49D-22EE55E413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EB513207-39EE-4600-9A16-56DFDE01E4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BA5EAD27-683D-443D-85C4-44D29B393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EFB1EAB7-633F-4E47-891D-4EAE8E2D48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58D94FD-539E-4EA0-8DA1-5DB8775CB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137F48D-1B48-4810-94A3-54919670C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5760EF8A-7A4B-48E9-A642-D98D4BABEC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3372B8C-BFAC-408F-AA26-E97E364CFA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4B89C016-19B1-4E5C-B7C9-8DF21A35EF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BF0B9495-137A-48C2-BC13-B1B8DA8178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7097B3A8-D1EB-4F4A-868B-9CFEB69C1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99214517-A98B-4938-919A-8AB2DB569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7C0C3D95-28F0-4D4D-9417-68BC68B447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57C18F99-2D26-4739-94EF-9B5207BC5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819415D0-A8C8-470F-8F9F-D9A0267B9C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DA8E6AB4-433E-4E0B-AD1D-B77749F33A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23E9FF04-BEC6-48D8-AF37-4357105514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CD4ECD4A-14F8-4DFA-B823-16661D725B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7A31D357-C630-4CD7-8E30-E27827B68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9E9ED8B2-F2A3-4BD1-B2B6-EAD0CA373B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7DF40837-FDD7-421A-A1D9-8B505B8E1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E499D836-6725-44CA-A801-245CFAC4D4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CEA134F4-1E32-4A75-8F0F-BE767AD3AB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8887BDE-C750-43A2-AC89-5E5E0187D0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AF3CF02-C13E-4F58-AE42-D2F0116AA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4C9E02A0-EFB6-4F8C-A7C4-C6AE5FFE6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0F6399C8-85AB-435C-97F6-10437B2ADD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6BDDF307-0681-4320-89E4-8527D07ED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BF63E8AB-B201-4E5E-9F4A-0F9E2DDE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66F20773-0718-4FDE-8B1A-B831EFF31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7E4AF9AB-36EC-43BA-89F5-F2FFE24FE4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C84380-5BE8-4129-988C-D2142E3C1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462A1374-412D-43DD-93AD-23F1F3EDFF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5BF29BA-F669-490B-8CA4-2F1DED1A32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FDF6BDCE-AEBD-4B3A-9BCA-148A1CA16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FC4107ED-4D49-48B5-BB7B-4FC3130AB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31AD2016-07A6-4692-958B-279DEE1D8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30F9EC3-B34A-46AF-9A95-DB2FF6F51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5595DEF-B7CF-4822-87C8-2456748A60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B0B6565-CE58-4C06-84C9-66C2AF9E4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A593FB4-6D84-4D7E-9C5F-F7C5A9979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33395967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EA9DB1B-8CB0-4378-A53C-32E64EAAD125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2FB12A17-A4AD-40AD-A8A2-2F1F24F1928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EBDF707-7652-4E10-801E-3F9BED873B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1" name="Group 4">
            <a:extLst>
              <a:ext uri="{FF2B5EF4-FFF2-40B4-BE49-F238E27FC236}">
                <a16:creationId xmlns:a16="http://schemas.microsoft.com/office/drawing/2014/main" id="{5DFAC49E-5048-4C0B-88AF-DD341BCA55F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2" name="AutoShape 3">
              <a:extLst>
                <a:ext uri="{FF2B5EF4-FFF2-40B4-BE49-F238E27FC236}">
                  <a16:creationId xmlns:a16="http://schemas.microsoft.com/office/drawing/2014/main" id="{36938D2C-A88E-45C1-9F08-0E3E62A8CA0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Rectangle 5">
              <a:extLst>
                <a:ext uri="{FF2B5EF4-FFF2-40B4-BE49-F238E27FC236}">
                  <a16:creationId xmlns:a16="http://schemas.microsoft.com/office/drawing/2014/main" id="{490436ED-FCB6-419C-962E-33912A42EB9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F15878F4-9F1F-432C-A2EF-CB4605D1ED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E256C9E3-C069-4FAA-851D-5BAEEB951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4BFC8DFA-AB97-4085-B99D-B18B9D197F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78F3C667-0955-4F9A-B5D0-847ED332E9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A9A1468F-693C-4929-B8E6-2BF1446EE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178C2234-E03F-416A-A115-2FACCCF4BF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DE406D96-5039-41A1-91DD-04F0628AB6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51F8B561-ECA2-4E88-ACA2-5792D3DCFE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DEFCC964-DAFD-4E8D-8C43-2A23F5E6D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5">
              <a:extLst>
                <a:ext uri="{FF2B5EF4-FFF2-40B4-BE49-F238E27FC236}">
                  <a16:creationId xmlns:a16="http://schemas.microsoft.com/office/drawing/2014/main" id="{05E8167C-AA9B-4896-80A6-1FC6786FCF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D03D6B3D-0318-40D3-A176-5910C6690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7">
              <a:extLst>
                <a:ext uri="{FF2B5EF4-FFF2-40B4-BE49-F238E27FC236}">
                  <a16:creationId xmlns:a16="http://schemas.microsoft.com/office/drawing/2014/main" id="{AACF9537-1DEF-403C-97A0-EE4B45B7EE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8">
              <a:extLst>
                <a:ext uri="{FF2B5EF4-FFF2-40B4-BE49-F238E27FC236}">
                  <a16:creationId xmlns:a16="http://schemas.microsoft.com/office/drawing/2014/main" id="{89A45424-E1B7-49D7-975E-830652085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9">
              <a:extLst>
                <a:ext uri="{FF2B5EF4-FFF2-40B4-BE49-F238E27FC236}">
                  <a16:creationId xmlns:a16="http://schemas.microsoft.com/office/drawing/2014/main" id="{3018281A-C7ED-4ADD-A578-28052AF36B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0">
              <a:extLst>
                <a:ext uri="{FF2B5EF4-FFF2-40B4-BE49-F238E27FC236}">
                  <a16:creationId xmlns:a16="http://schemas.microsoft.com/office/drawing/2014/main" id="{B6FEFCD4-D727-4144-8977-D39469A296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Rectangle 21">
              <a:extLst>
                <a:ext uri="{FF2B5EF4-FFF2-40B4-BE49-F238E27FC236}">
                  <a16:creationId xmlns:a16="http://schemas.microsoft.com/office/drawing/2014/main" id="{ED2FA614-E2EF-45AB-BE32-D8B4A8AF4C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2">
              <a:extLst>
                <a:ext uri="{FF2B5EF4-FFF2-40B4-BE49-F238E27FC236}">
                  <a16:creationId xmlns:a16="http://schemas.microsoft.com/office/drawing/2014/main" id="{43F923DF-6857-4DC0-A4F5-4530BAA97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23">
              <a:extLst>
                <a:ext uri="{FF2B5EF4-FFF2-40B4-BE49-F238E27FC236}">
                  <a16:creationId xmlns:a16="http://schemas.microsoft.com/office/drawing/2014/main" id="{71885505-8C6D-4564-ADBA-0D303ACAA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4">
              <a:extLst>
                <a:ext uri="{FF2B5EF4-FFF2-40B4-BE49-F238E27FC236}">
                  <a16:creationId xmlns:a16="http://schemas.microsoft.com/office/drawing/2014/main" id="{491016D9-826E-47A6-92EB-A1F4535281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5">
              <a:extLst>
                <a:ext uri="{FF2B5EF4-FFF2-40B4-BE49-F238E27FC236}">
                  <a16:creationId xmlns:a16="http://schemas.microsoft.com/office/drawing/2014/main" id="{0A17652A-ED27-481A-9B1A-CD4CCC0C10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6">
              <a:extLst>
                <a:ext uri="{FF2B5EF4-FFF2-40B4-BE49-F238E27FC236}">
                  <a16:creationId xmlns:a16="http://schemas.microsoft.com/office/drawing/2014/main" id="{9D3E490E-085C-4E41-B756-C18B8144B6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7">
              <a:extLst>
                <a:ext uri="{FF2B5EF4-FFF2-40B4-BE49-F238E27FC236}">
                  <a16:creationId xmlns:a16="http://schemas.microsoft.com/office/drawing/2014/main" id="{3C668612-58DA-49A9-B050-F4280AEFF5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8">
              <a:extLst>
                <a:ext uri="{FF2B5EF4-FFF2-40B4-BE49-F238E27FC236}">
                  <a16:creationId xmlns:a16="http://schemas.microsoft.com/office/drawing/2014/main" id="{362F009E-7AC0-4A6B-BD98-F460050941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D69EBE05-8C44-4D39-8C8D-838701357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0">
              <a:extLst>
                <a:ext uri="{FF2B5EF4-FFF2-40B4-BE49-F238E27FC236}">
                  <a16:creationId xmlns:a16="http://schemas.microsoft.com/office/drawing/2014/main" id="{1D2F7F1A-62EF-4C8E-8220-7FB75F92C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1">
              <a:extLst>
                <a:ext uri="{FF2B5EF4-FFF2-40B4-BE49-F238E27FC236}">
                  <a16:creationId xmlns:a16="http://schemas.microsoft.com/office/drawing/2014/main" id="{C3C5A647-215D-4345-B2A6-AEEAD36D1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2">
              <a:extLst>
                <a:ext uri="{FF2B5EF4-FFF2-40B4-BE49-F238E27FC236}">
                  <a16:creationId xmlns:a16="http://schemas.microsoft.com/office/drawing/2014/main" id="{30CBB252-BDD8-4B2B-A205-6934B2C259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4">
              <a:extLst>
                <a:ext uri="{FF2B5EF4-FFF2-40B4-BE49-F238E27FC236}">
                  <a16:creationId xmlns:a16="http://schemas.microsoft.com/office/drawing/2014/main" id="{C55DAC15-5E94-4BC5-B239-99503C31B2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5">
              <a:extLst>
                <a:ext uri="{FF2B5EF4-FFF2-40B4-BE49-F238E27FC236}">
                  <a16:creationId xmlns:a16="http://schemas.microsoft.com/office/drawing/2014/main" id="{EF4C43B0-7AFE-41E2-A0F8-71618456C3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6">
              <a:extLst>
                <a:ext uri="{FF2B5EF4-FFF2-40B4-BE49-F238E27FC236}">
                  <a16:creationId xmlns:a16="http://schemas.microsoft.com/office/drawing/2014/main" id="{DFC61C10-2D0A-468C-AC29-A8107CC12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7">
              <a:extLst>
                <a:ext uri="{FF2B5EF4-FFF2-40B4-BE49-F238E27FC236}">
                  <a16:creationId xmlns:a16="http://schemas.microsoft.com/office/drawing/2014/main" id="{F4EBCAA3-D3E2-440A-9BB9-5D7EFD2C0A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8">
              <a:extLst>
                <a:ext uri="{FF2B5EF4-FFF2-40B4-BE49-F238E27FC236}">
                  <a16:creationId xmlns:a16="http://schemas.microsoft.com/office/drawing/2014/main" id="{2E530F90-6C4C-4FF6-8D61-347E9001D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9">
              <a:extLst>
                <a:ext uri="{FF2B5EF4-FFF2-40B4-BE49-F238E27FC236}">
                  <a16:creationId xmlns:a16="http://schemas.microsoft.com/office/drawing/2014/main" id="{1BE986B7-6BE0-49D2-B735-6F508A4D4E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0">
              <a:extLst>
                <a:ext uri="{FF2B5EF4-FFF2-40B4-BE49-F238E27FC236}">
                  <a16:creationId xmlns:a16="http://schemas.microsoft.com/office/drawing/2014/main" id="{9BAECD90-2921-4FA6-A449-20B03FE2E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1">
              <a:extLst>
                <a:ext uri="{FF2B5EF4-FFF2-40B4-BE49-F238E27FC236}">
                  <a16:creationId xmlns:a16="http://schemas.microsoft.com/office/drawing/2014/main" id="{06BB6C51-8223-40E7-86E2-0E17BA722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2">
              <a:extLst>
                <a:ext uri="{FF2B5EF4-FFF2-40B4-BE49-F238E27FC236}">
                  <a16:creationId xmlns:a16="http://schemas.microsoft.com/office/drawing/2014/main" id="{617FC346-219A-46EF-ADA1-A01484D18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3">
              <a:extLst>
                <a:ext uri="{FF2B5EF4-FFF2-40B4-BE49-F238E27FC236}">
                  <a16:creationId xmlns:a16="http://schemas.microsoft.com/office/drawing/2014/main" id="{4B2C93D0-88E2-4F1E-A0BD-9419124AF0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4">
              <a:extLst>
                <a:ext uri="{FF2B5EF4-FFF2-40B4-BE49-F238E27FC236}">
                  <a16:creationId xmlns:a16="http://schemas.microsoft.com/office/drawing/2014/main" id="{626A866A-422E-4AE7-BE15-DE25440B4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5">
              <a:extLst>
                <a:ext uri="{FF2B5EF4-FFF2-40B4-BE49-F238E27FC236}">
                  <a16:creationId xmlns:a16="http://schemas.microsoft.com/office/drawing/2014/main" id="{3917AD15-FA98-4CF1-8AA3-CD1CF6083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6">
              <a:extLst>
                <a:ext uri="{FF2B5EF4-FFF2-40B4-BE49-F238E27FC236}">
                  <a16:creationId xmlns:a16="http://schemas.microsoft.com/office/drawing/2014/main" id="{EA5E89F9-D1AF-44DB-A4EA-55EF255B1B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7">
              <a:extLst>
                <a:ext uri="{FF2B5EF4-FFF2-40B4-BE49-F238E27FC236}">
                  <a16:creationId xmlns:a16="http://schemas.microsoft.com/office/drawing/2014/main" id="{8017F54E-9460-4018-9E55-ADD36BB4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8">
              <a:extLst>
                <a:ext uri="{FF2B5EF4-FFF2-40B4-BE49-F238E27FC236}">
                  <a16:creationId xmlns:a16="http://schemas.microsoft.com/office/drawing/2014/main" id="{1F33C3F7-3562-4E41-A975-808C8D507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9">
              <a:extLst>
                <a:ext uri="{FF2B5EF4-FFF2-40B4-BE49-F238E27FC236}">
                  <a16:creationId xmlns:a16="http://schemas.microsoft.com/office/drawing/2014/main" id="{B7568CF8-3CAC-432B-8B77-DD6163F492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0">
              <a:extLst>
                <a:ext uri="{FF2B5EF4-FFF2-40B4-BE49-F238E27FC236}">
                  <a16:creationId xmlns:a16="http://schemas.microsoft.com/office/drawing/2014/main" id="{261B6066-467E-4458-8CF0-450EFE2B3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1">
              <a:extLst>
                <a:ext uri="{FF2B5EF4-FFF2-40B4-BE49-F238E27FC236}">
                  <a16:creationId xmlns:a16="http://schemas.microsoft.com/office/drawing/2014/main" id="{7A62EC13-7EC7-464A-8D6B-9898FC150F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2">
              <a:extLst>
                <a:ext uri="{FF2B5EF4-FFF2-40B4-BE49-F238E27FC236}">
                  <a16:creationId xmlns:a16="http://schemas.microsoft.com/office/drawing/2014/main" id="{6696FA61-DF02-4421-94D4-144DA138B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3">
              <a:extLst>
                <a:ext uri="{FF2B5EF4-FFF2-40B4-BE49-F238E27FC236}">
                  <a16:creationId xmlns:a16="http://schemas.microsoft.com/office/drawing/2014/main" id="{A8EB1E8E-4C9A-4A2B-9D60-7A0B604C95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4">
              <a:extLst>
                <a:ext uri="{FF2B5EF4-FFF2-40B4-BE49-F238E27FC236}">
                  <a16:creationId xmlns:a16="http://schemas.microsoft.com/office/drawing/2014/main" id="{264CF299-FB2B-4C4C-8B11-42787A5C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5">
              <a:extLst>
                <a:ext uri="{FF2B5EF4-FFF2-40B4-BE49-F238E27FC236}">
                  <a16:creationId xmlns:a16="http://schemas.microsoft.com/office/drawing/2014/main" id="{B98A84E3-E85C-4D82-A625-01B733801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6">
              <a:extLst>
                <a:ext uri="{FF2B5EF4-FFF2-40B4-BE49-F238E27FC236}">
                  <a16:creationId xmlns:a16="http://schemas.microsoft.com/office/drawing/2014/main" id="{5A73B91B-166D-41EB-8B65-3AA04EC827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7">
              <a:extLst>
                <a:ext uri="{FF2B5EF4-FFF2-40B4-BE49-F238E27FC236}">
                  <a16:creationId xmlns:a16="http://schemas.microsoft.com/office/drawing/2014/main" id="{BC52D3C6-16D3-4049-9A08-46580085B7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8">
              <a:extLst>
                <a:ext uri="{FF2B5EF4-FFF2-40B4-BE49-F238E27FC236}">
                  <a16:creationId xmlns:a16="http://schemas.microsoft.com/office/drawing/2014/main" id="{1D95CF2C-E67C-4838-A0BE-6009E09DED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9">
              <a:extLst>
                <a:ext uri="{FF2B5EF4-FFF2-40B4-BE49-F238E27FC236}">
                  <a16:creationId xmlns:a16="http://schemas.microsoft.com/office/drawing/2014/main" id="{FB978F88-7F4C-4F7C-8B60-98BB8BCFD1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0">
              <a:extLst>
                <a:ext uri="{FF2B5EF4-FFF2-40B4-BE49-F238E27FC236}">
                  <a16:creationId xmlns:a16="http://schemas.microsoft.com/office/drawing/2014/main" id="{1578AB31-52A0-4AC8-BBBA-DB92538575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61">
              <a:extLst>
                <a:ext uri="{FF2B5EF4-FFF2-40B4-BE49-F238E27FC236}">
                  <a16:creationId xmlns:a16="http://schemas.microsoft.com/office/drawing/2014/main" id="{C0F9BCAA-E8E0-4178-9A74-DBD41DBD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2">
              <a:extLst>
                <a:ext uri="{FF2B5EF4-FFF2-40B4-BE49-F238E27FC236}">
                  <a16:creationId xmlns:a16="http://schemas.microsoft.com/office/drawing/2014/main" id="{04C0ABBF-2627-4D3B-9C29-24E2CAFE68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5647202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24/6/2024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6608787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8835762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24/6/2024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97075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24/6/2024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4450937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24/6/2024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2077674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24/6/2024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2169854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24/6/2024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437817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7188021"/>
      </p:ext>
    </p:extLst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14338589"/>
      </p:ext>
    </p:extLst>
  </p:cSld>
  <p:clrMapOvr>
    <a:masterClrMapping/>
  </p:clrMapOvr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44667514"/>
      </p:ext>
    </p:extLst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4687787"/>
      </p:ext>
    </p:extLst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1289592"/>
      </p:ext>
    </p:extLst>
  </p:cSld>
  <p:clrMapOvr>
    <a:masterClrMapping/>
  </p:clrMapOvr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E20295C6-A408-4E4E-8D9C-C68C7FB5D22E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4077830"/>
      </p:ext>
    </p:extLst>
  </p:cSld>
  <p:clrMapOvr>
    <a:masterClrMapping/>
  </p:clrMapOvr>
  <p:hf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341079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24/6/2024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42388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24/6/2024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220368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24/6/2024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129459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noProof="0"/>
              <a:t>Semester 1, 2021</a:t>
            </a:r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Group 4">
            <a:extLst>
              <a:ext uri="{FF2B5EF4-FFF2-40B4-BE49-F238E27FC236}">
                <a16:creationId xmlns:a16="http://schemas.microsoft.com/office/drawing/2014/main" id="{10B109AB-C874-4A80-A1E4-F3A3AC0E44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Box 23">
            <a:extLst>
              <a:ext uri="{FF2B5EF4-FFF2-40B4-BE49-F238E27FC236}">
                <a16:creationId xmlns:a16="http://schemas.microsoft.com/office/drawing/2014/main" id="{6A18DB8A-AA93-0C46-8B31-4744EFFA8A2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362950" y="6521450"/>
            <a:ext cx="7810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2075" tIns="46038" rIns="92075" bIns="46038">
            <a:spAutoFit/>
          </a:bodyPr>
          <a:lstStyle>
            <a:lvl1pPr marL="342900" indent="-3429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fld id="{19079AF9-BEA8-2D4C-8FA9-3D71362B570E}" type="slidenum">
              <a:rPr lang="en-AU" altLang="x-none" sz="1600" smtClean="0"/>
              <a:pPr>
                <a:spcBef>
                  <a:spcPct val="50000"/>
                </a:spcBef>
                <a:defRPr/>
              </a:pPr>
              <a:t>‹#›</a:t>
            </a:fld>
            <a:endParaRPr lang="en-AU" altLang="x-none" sz="1600"/>
          </a:p>
        </p:txBody>
      </p:sp>
    </p:spTree>
    <p:extLst>
      <p:ext uri="{BB962C8B-B14F-4D97-AF65-F5344CB8AC3E}">
        <p14:creationId xmlns:p14="http://schemas.microsoft.com/office/powerpoint/2010/main" val="359140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  <p:sldLayoutId id="2147484195" r:id="rId13"/>
    <p:sldLayoutId id="2147484196" r:id="rId14"/>
    <p:sldLayoutId id="2147484197" r:id="rId15"/>
    <p:sldLayoutId id="2147484198" r:id="rId16"/>
    <p:sldLayoutId id="2147484199" r:id="rId17"/>
    <p:sldLayoutId id="2147484200" r:id="rId18"/>
    <p:sldLayoutId id="2147484201" r:id="rId19"/>
    <p:sldLayoutId id="2147484202" r:id="rId20"/>
    <p:sldLayoutId id="2147484259" r:id="rId2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CED23-BC65-6A4B-8C1A-52D832C2E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DB944-E5FB-BD45-8448-1DF106009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5E072-BECE-E943-81DE-35E7DF9D44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439CE-2DE9-D440-8C1F-2725E9ECD959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779DD-C95E-7D4F-AB15-BF8231FB3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37A1F-575D-E14D-8C9D-EEFCAC99C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9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7" r:id="rId1"/>
    <p:sldLayoutId id="2147484248" r:id="rId2"/>
    <p:sldLayoutId id="2147484249" r:id="rId3"/>
    <p:sldLayoutId id="2147484250" r:id="rId4"/>
    <p:sldLayoutId id="2147484251" r:id="rId5"/>
    <p:sldLayoutId id="2147484252" r:id="rId6"/>
    <p:sldLayoutId id="2147484253" r:id="rId7"/>
    <p:sldLayoutId id="2147484254" r:id="rId8"/>
    <p:sldLayoutId id="2147484255" r:id="rId9"/>
    <p:sldLayoutId id="2147484256" r:id="rId10"/>
    <p:sldLayoutId id="214748425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B803B149-B41B-499F-9FC0-955850A85AD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9103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0" r:id="rId3"/>
    <p:sldLayoutId id="2147484211" r:id="rId4"/>
    <p:sldLayoutId id="2147484212" r:id="rId5"/>
    <p:sldLayoutId id="2147484213" r:id="rId6"/>
    <p:sldLayoutId id="2147484214" r:id="rId7"/>
    <p:sldLayoutId id="2147484215" r:id="rId8"/>
    <p:sldLayoutId id="2147484216" r:id="rId9"/>
    <p:sldLayoutId id="2147484217" r:id="rId10"/>
    <p:sldLayoutId id="2147484218" r:id="rId11"/>
    <p:sldLayoutId id="2147484219" r:id="rId12"/>
    <p:sldLayoutId id="2147484220" r:id="rId13"/>
    <p:sldLayoutId id="2147484221" r:id="rId14"/>
    <p:sldLayoutId id="2147484222" r:id="rId15"/>
    <p:sldLayoutId id="2147484223" r:id="rId16"/>
    <p:sldLayoutId id="2147484224" r:id="rId17"/>
    <p:sldLayoutId id="2147484225" r:id="rId18"/>
    <p:sldLayoutId id="2147484226" r:id="rId19"/>
    <p:sldLayoutId id="2147484227" r:id="rId20"/>
    <p:sldLayoutId id="2147484228" r:id="rId21"/>
    <p:sldLayoutId id="2147484229" r:id="rId22"/>
    <p:sldLayoutId id="2147484230" r:id="rId23"/>
    <p:sldLayoutId id="2147484231" r:id="rId24"/>
    <p:sldLayoutId id="2147484244" r:id="rId25"/>
    <p:sldLayoutId id="2147484245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Freeform: Shape 247">
            <a:extLst>
              <a:ext uri="{FF2B5EF4-FFF2-40B4-BE49-F238E27FC236}">
                <a16:creationId xmlns:a16="http://schemas.microsoft.com/office/drawing/2014/main" id="{6C02D648-4BAC-4912-B2BF-F533637F574A}"/>
              </a:ext>
            </a:extLst>
          </p:cNvPr>
          <p:cNvSpPr/>
          <p:nvPr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24/6/2024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Group 4">
            <a:extLst>
              <a:ext uri="{FF2B5EF4-FFF2-40B4-BE49-F238E27FC236}">
                <a16:creationId xmlns:a16="http://schemas.microsoft.com/office/drawing/2014/main" id="{306309D1-1A80-489B-9D19-DC11A2F3146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8350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3" r:id="rId1"/>
    <p:sldLayoutId id="2147484234" r:id="rId2"/>
    <p:sldLayoutId id="2147484235" r:id="rId3"/>
    <p:sldLayoutId id="2147484236" r:id="rId4"/>
    <p:sldLayoutId id="2147484237" r:id="rId5"/>
    <p:sldLayoutId id="2147484238" r:id="rId6"/>
    <p:sldLayoutId id="2147484239" r:id="rId7"/>
    <p:sldLayoutId id="2147484240" r:id="rId8"/>
    <p:sldLayoutId id="2147484241" r:id="rId9"/>
    <p:sldLayoutId id="2147484242" r:id="rId10"/>
    <p:sldLayoutId id="2147484243" r:id="rId1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dH0yz-Osy54?feature=oembed" TargetMode="External"/><Relationship Id="rId5" Type="http://schemas.openxmlformats.org/officeDocument/2006/relationships/hyperlink" Target="https://youtu.be/mxT233EdY5c" TargetMode="External"/><Relationship Id="rId4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589" y="197097"/>
            <a:ext cx="5744994" cy="227293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COMP90050: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Advanced Database Systems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0" y="4835892"/>
            <a:ext cx="6471466" cy="197905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Database types and architectures</a:t>
            </a:r>
          </a:p>
          <a:p>
            <a:r>
              <a:rPr lang="en-US" sz="2000" dirty="0"/>
              <a:t>Week 1 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874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3">
            <a:extLst>
              <a:ext uri="{FF2B5EF4-FFF2-40B4-BE49-F238E27FC236}">
                <a16:creationId xmlns:a16="http://schemas.microsoft.com/office/drawing/2014/main" id="{089434AF-1167-CC4A-9BE2-4E9A92FC91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9937" y="1378196"/>
            <a:ext cx="8138535" cy="5659437"/>
          </a:xfrm>
        </p:spPr>
        <p:txBody>
          <a:bodyPr/>
          <a:lstStyle/>
          <a:p>
            <a:pPr marL="0" lvl="1" indent="0">
              <a:spcBef>
                <a:spcPts val="2275"/>
              </a:spcBef>
              <a:buNone/>
            </a:pPr>
            <a:r>
              <a:rPr lang="en-AU" sz="2400" dirty="0"/>
              <a:t>Stores data as a collection of key–value pairs, each key is unique</a:t>
            </a:r>
          </a:p>
          <a:p>
            <a:pPr marL="0" lvl="1" indent="0">
              <a:spcBef>
                <a:spcPts val="2275"/>
              </a:spcBef>
              <a:buNone/>
            </a:pPr>
            <a:r>
              <a:rPr lang="en-AU" altLang="en-US" sz="2400" b="1" dirty="0">
                <a:ea typeface="ＭＳ Ｐゴシック" panose="020B0600070205080204" pitchFamily="34" charset="-128"/>
              </a:rPr>
              <a:t>Why useful </a:t>
            </a:r>
            <a:r>
              <a:rPr lang="en-AU" altLang="en-US" sz="2400" dirty="0">
                <a:ea typeface="ＭＳ Ｐゴシック" panose="020B0600070205080204" pitchFamily="34" charset="-128"/>
              </a:rPr>
              <a:t>- Many applications do not require the expressive functionality of transaction processing</a:t>
            </a:r>
            <a:endParaRPr lang="en-AU" sz="2400" dirty="0"/>
          </a:p>
          <a:p>
            <a:pPr lvl="1"/>
            <a:r>
              <a:rPr lang="en-AU" altLang="en-US" sz="2400" b="0" dirty="0">
                <a:ea typeface="ＭＳ Ｐゴシック" panose="020B0600070205080204" pitchFamily="34" charset="-128"/>
              </a:rPr>
              <a:t>Used for very fast, highly parallel processing of large data</a:t>
            </a:r>
          </a:p>
          <a:p>
            <a:pPr lvl="1"/>
            <a:r>
              <a:rPr lang="en-AU" altLang="en-US" sz="2400" b="0" dirty="0">
                <a:ea typeface="ＭＳ Ｐゴシック" panose="020B0600070205080204" pitchFamily="34" charset="-128"/>
              </a:rPr>
              <a:t>Highly scalable</a:t>
            </a:r>
          </a:p>
          <a:p>
            <a:pPr lvl="1"/>
            <a:r>
              <a:rPr lang="en-AU" altLang="en-US" sz="2400" b="0" dirty="0">
                <a:ea typeface="ＭＳ Ｐゴシック" panose="020B0600070205080204" pitchFamily="34" charset="-128"/>
              </a:rPr>
              <a:t>Easy to move from one system to another</a:t>
            </a:r>
          </a:p>
          <a:p>
            <a:pPr marL="0" lvl="1" indent="0">
              <a:buNone/>
            </a:pPr>
            <a:endParaRPr lang="en-AU" altLang="en-US" sz="2400" b="0" dirty="0">
              <a:ea typeface="ＭＳ Ｐゴシック" panose="020B0600070205080204" pitchFamily="34" charset="-128"/>
            </a:endParaRPr>
          </a:p>
          <a:p>
            <a:pPr marL="0" lvl="1" indent="0">
              <a:buNone/>
            </a:pPr>
            <a:r>
              <a:rPr lang="en-AU" altLang="en-US" sz="2400" b="1" dirty="0">
                <a:ea typeface="ＭＳ Ｐゴシック" panose="020B0600070205080204" pitchFamily="34" charset="-128"/>
              </a:rPr>
              <a:t>Drawbacks</a:t>
            </a:r>
          </a:p>
          <a:p>
            <a:pPr lvl="1"/>
            <a:r>
              <a:rPr lang="en-AU" altLang="en-US" sz="2400" b="0" dirty="0">
                <a:ea typeface="ＭＳ Ｐゴシック" panose="020B0600070205080204" pitchFamily="34" charset="-128"/>
              </a:rPr>
              <a:t>Atomic updates at Key-value pair level (row update) only.</a:t>
            </a:r>
          </a:p>
          <a:p>
            <a:pPr lvl="1"/>
            <a:r>
              <a:rPr lang="en-AU" altLang="en-US" sz="2400" dirty="0">
                <a:ea typeface="ＭＳ Ｐゴシック" panose="020B0600070205080204" pitchFamily="34" charset="-128"/>
              </a:rPr>
              <a:t>Simpler query</a:t>
            </a:r>
          </a:p>
          <a:p>
            <a:pPr lvl="1"/>
            <a:endParaRPr lang="en-AU" altLang="en-US" sz="2400" b="0" dirty="0">
              <a:ea typeface="ＭＳ Ｐゴシック" panose="020B0600070205080204" pitchFamily="34" charset="-128"/>
            </a:endParaRPr>
          </a:p>
          <a:p>
            <a:pPr lvl="1">
              <a:spcBef>
                <a:spcPts val="2275"/>
              </a:spcBef>
            </a:pPr>
            <a:endParaRPr lang="en-AU" altLang="en-US" sz="2400" b="0" dirty="0">
              <a:ea typeface="ＭＳ Ｐゴシック" panose="020B060007020508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2F39A3-9DC7-0F40-8434-8B060FBE8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Key-value pair database systems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3">
            <a:extLst>
              <a:ext uri="{FF2B5EF4-FFF2-40B4-BE49-F238E27FC236}">
                <a16:creationId xmlns:a16="http://schemas.microsoft.com/office/drawing/2014/main" id="{9F056644-1534-474B-8ADF-595F8823575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44512" y="1453455"/>
            <a:ext cx="8599488" cy="5659437"/>
          </a:xfrm>
        </p:spPr>
        <p:txBody>
          <a:bodyPr/>
          <a:lstStyle/>
          <a:p>
            <a:pPr lvl="1"/>
            <a:r>
              <a:rPr lang="en-AU" altLang="en-US" sz="2400" b="0" dirty="0">
                <a:ea typeface="ＭＳ Ｐゴシック" panose="020B0600070205080204" pitchFamily="34" charset="-128"/>
              </a:rPr>
              <a:t>Allows recursion</a:t>
            </a:r>
          </a:p>
          <a:p>
            <a:pPr lvl="1"/>
            <a:r>
              <a:rPr lang="en-AU" altLang="en-US" sz="2400" b="0" dirty="0">
                <a:ea typeface="ＭＳ Ｐゴシック" panose="020B0600070205080204" pitchFamily="34" charset="-128"/>
              </a:rPr>
              <a:t>There are no commercially available systems like RDBs</a:t>
            </a:r>
          </a:p>
          <a:p>
            <a:pPr lvl="1"/>
            <a:r>
              <a:rPr lang="en-AU" altLang="en-US" sz="2400" b="0" dirty="0">
                <a:ea typeface="ＭＳ Ｐゴシック" panose="020B0600070205080204" pitchFamily="34" charset="-128"/>
              </a:rPr>
              <a:t>Many applications do not require the expressive power of these systems (e.g. many commerce related applications)</a:t>
            </a:r>
          </a:p>
          <a:p>
            <a:pPr lvl="1"/>
            <a:r>
              <a:rPr lang="en-AU" altLang="en-US" sz="2400" b="0" dirty="0">
                <a:ea typeface="ＭＳ Ｐゴシック" panose="020B0600070205080204" pitchFamily="34" charset="-128"/>
              </a:rPr>
              <a:t>Many RDBs do provide some of the functionality – e.g. supporting transitive closure operation (a form of recursion in SQL2).</a:t>
            </a:r>
          </a:p>
          <a:p>
            <a:pPr lvl="1"/>
            <a:r>
              <a:rPr lang="en-AU" altLang="en-US" sz="2400" b="0" dirty="0">
                <a:ea typeface="ＭＳ Ｐゴシック" panose="020B0600070205080204" pitchFamily="34" charset="-128"/>
              </a:rPr>
              <a:t>E.g.,</a:t>
            </a:r>
          </a:p>
          <a:p>
            <a:pPr marL="914400" lvl="2" indent="0">
              <a:spcBef>
                <a:spcPts val="1000"/>
              </a:spcBef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path(X,Y) :- edge(X,Y).</a:t>
            </a:r>
          </a:p>
          <a:p>
            <a:pPr marL="914400" lvl="2" indent="0">
              <a:spcBef>
                <a:spcPts val="1000"/>
              </a:spcBef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path(X,Y) :- edge(X,Z), path(Z,Y).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65B4A2-1E54-774C-A1E4-6B22FA91A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299" y="815811"/>
            <a:ext cx="7520001" cy="887360"/>
          </a:xfrm>
        </p:spPr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Some other DB systems – </a:t>
            </a:r>
            <a:b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</a:br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Deductive database systems (DDBS)</a:t>
            </a:r>
            <a:b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4556C9-4D46-534F-8038-A9BB806C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Database Systems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6998CE-701A-2C4A-9038-C0DABF840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How the data are stored – </a:t>
            </a:r>
          </a:p>
          <a:p>
            <a:pPr marL="457200" indent="-457200">
              <a:buAutoNum type="arabicPeriod"/>
            </a:pPr>
            <a:endParaRPr lang="en-US" sz="2400" dirty="0"/>
          </a:p>
          <a:p>
            <a:pPr marL="457200" indent="-457200">
              <a:buAutoNum type="arabicPeriod"/>
            </a:pPr>
            <a:endParaRPr lang="en-US" sz="2400" dirty="0"/>
          </a:p>
          <a:p>
            <a:pPr marL="457200" indent="-457200">
              <a:buAutoNum type="arabicPeriod"/>
            </a:pPr>
            <a:endParaRPr lang="en-US" sz="2400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635ABEE-646F-5F4E-8F07-65884524107C}"/>
              </a:ext>
            </a:extLst>
          </p:cNvPr>
          <p:cNvGraphicFramePr/>
          <p:nvPr/>
        </p:nvGraphicFramePr>
        <p:xfrm>
          <a:off x="102866" y="1948070"/>
          <a:ext cx="8914415" cy="4514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67898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F64947-8C83-1741-85D9-53D33F0C52C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8854" y="1531938"/>
          <a:ext cx="8946291" cy="49309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C54556C9-4D46-534F-8038-A9BB806C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Architectures</a:t>
            </a:r>
          </a:p>
        </p:txBody>
      </p:sp>
    </p:spTree>
    <p:extLst>
      <p:ext uri="{BB962C8B-B14F-4D97-AF65-F5344CB8AC3E}">
        <p14:creationId xmlns:p14="http://schemas.microsoft.com/office/powerpoint/2010/main" val="4071675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3">
            <a:extLst>
              <a:ext uri="{FF2B5EF4-FFF2-40B4-BE49-F238E27FC236}">
                <a16:creationId xmlns:a16="http://schemas.microsoft.com/office/drawing/2014/main" id="{97EA32C7-7C7B-2548-9CA6-7471B9B26F5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14400" y="1244600"/>
            <a:ext cx="7772400" cy="4927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Centralised database systems</a:t>
            </a:r>
          </a:p>
          <a:p>
            <a:pPr lvl="1">
              <a:lnSpc>
                <a:spcPts val="2500"/>
              </a:lnSpc>
              <a:spcBef>
                <a:spcPts val="1075"/>
              </a:spcBef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500"/>
              </a:lnSpc>
              <a:spcBef>
                <a:spcPts val="1075"/>
              </a:spcBef>
            </a:pPr>
            <a:endParaRPr lang="en-AU" altLang="en-US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500"/>
              </a:lnSpc>
              <a:spcBef>
                <a:spcPts val="1075"/>
              </a:spcBef>
            </a:pPr>
            <a:endParaRPr lang="en-AU" altLang="en-US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500"/>
              </a:lnSpc>
              <a:spcBef>
                <a:spcPts val="1075"/>
              </a:spcBef>
            </a:pPr>
            <a:endParaRPr lang="en-AU" altLang="en-US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500"/>
              </a:lnSpc>
              <a:spcBef>
                <a:spcPts val="1075"/>
              </a:spcBef>
            </a:pPr>
            <a:endParaRPr lang="en-AU" altLang="en-US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spcBef>
                <a:spcPts val="1075"/>
              </a:spcBef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spcBef>
                <a:spcPts val="1075"/>
              </a:spcBef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spcBef>
                <a:spcPts val="1075"/>
              </a:spcBef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Data in one location</a:t>
            </a:r>
          </a:p>
          <a:p>
            <a:pPr lvl="1">
              <a:spcBef>
                <a:spcPts val="1075"/>
              </a:spcBef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System administration is simple</a:t>
            </a:r>
          </a:p>
          <a:p>
            <a:pPr lvl="1">
              <a:spcBef>
                <a:spcPts val="1075"/>
              </a:spcBef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Optimisation process is generally very effective </a:t>
            </a:r>
          </a:p>
          <a:p>
            <a:pPr lvl="1">
              <a:spcBef>
                <a:spcPts val="1075"/>
              </a:spcBef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PC/Cluster Computing/data centres are examples of this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8F79B55-2886-F64A-87DD-5843C7B5B2ED}"/>
              </a:ext>
            </a:extLst>
          </p:cNvPr>
          <p:cNvGrpSpPr/>
          <p:nvPr/>
        </p:nvGrpSpPr>
        <p:grpSpPr>
          <a:xfrm>
            <a:off x="3061383" y="1561826"/>
            <a:ext cx="5840634" cy="2888567"/>
            <a:chOff x="1371600" y="838746"/>
            <a:chExt cx="5840634" cy="288856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D229A32-2A82-044A-AA83-8774F2F84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600" y="1592347"/>
              <a:ext cx="1079226" cy="107922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15E116F-4451-8246-9602-7B0E61D83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1213" y="2648087"/>
              <a:ext cx="1079226" cy="107922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3C6497E-3D71-064F-A312-809089E85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4746" y="838746"/>
              <a:ext cx="1079226" cy="1079226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48238C0-F8A7-9C42-8A06-91661CB31B8B}"/>
                </a:ext>
              </a:extLst>
            </p:cNvPr>
            <p:cNvSpPr/>
            <p:nvPr/>
          </p:nvSpPr>
          <p:spPr>
            <a:xfrm>
              <a:off x="4279900" y="1917972"/>
              <a:ext cx="1206500" cy="167612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Operating system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DBMS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Central computer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33407C8-D405-CF4A-94E3-AB52EECD97C1}"/>
                </a:ext>
              </a:extLst>
            </p:cNvPr>
            <p:cNvCxnSpPr/>
            <p:nvPr/>
          </p:nvCxnSpPr>
          <p:spPr>
            <a:xfrm>
              <a:off x="4292600" y="2908298"/>
              <a:ext cx="1168400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Picture 11" descr="Icon&#10;&#10;Description automatically generated">
              <a:extLst>
                <a:ext uri="{FF2B5EF4-FFF2-40B4-BE49-F238E27FC236}">
                  <a16:creationId xmlns:a16="http://schemas.microsoft.com/office/drawing/2014/main" id="{DEBB9DED-8CFF-FA47-B25F-6BC5336D5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9487" y="2233560"/>
              <a:ext cx="872747" cy="1079226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B4D4A9C-918F-084F-B8AC-9B9021D49330}"/>
                </a:ext>
              </a:extLst>
            </p:cNvPr>
            <p:cNvCxnSpPr>
              <a:cxnSpLocks/>
              <a:endCxn id="4" idx="1"/>
            </p:cNvCxnSpPr>
            <p:nvPr/>
          </p:nvCxnSpPr>
          <p:spPr>
            <a:xfrm>
              <a:off x="3513972" y="1378359"/>
              <a:ext cx="765928" cy="137767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1B379F6-40DF-1D48-A814-8C66C8F4E6C5}"/>
                </a:ext>
              </a:extLst>
            </p:cNvPr>
            <p:cNvCxnSpPr>
              <a:stCxn id="4" idx="1"/>
              <a:endCxn id="3" idx="3"/>
            </p:cNvCxnSpPr>
            <p:nvPr/>
          </p:nvCxnSpPr>
          <p:spPr>
            <a:xfrm flipH="1" flipV="1">
              <a:off x="2450826" y="2131960"/>
              <a:ext cx="1829074" cy="62407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DB0EAF7-943E-2943-8DA5-888EAA247DB4}"/>
                </a:ext>
              </a:extLst>
            </p:cNvPr>
            <p:cNvCxnSpPr>
              <a:cxnSpLocks/>
              <a:endCxn id="4" idx="1"/>
            </p:cNvCxnSpPr>
            <p:nvPr/>
          </p:nvCxnSpPr>
          <p:spPr>
            <a:xfrm flipV="1">
              <a:off x="3003139" y="2756036"/>
              <a:ext cx="1276761" cy="43166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2D1FA5-3F43-B148-AF7C-EA4B776FE762}"/>
                </a:ext>
              </a:extLst>
            </p:cNvPr>
            <p:cNvCxnSpPr>
              <a:cxnSpLocks/>
              <a:stCxn id="12" idx="1"/>
              <a:endCxn id="4" idx="3"/>
            </p:cNvCxnSpPr>
            <p:nvPr/>
          </p:nvCxnSpPr>
          <p:spPr>
            <a:xfrm flipH="1" flipV="1">
              <a:off x="5486400" y="2756036"/>
              <a:ext cx="853087" cy="1713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itle 2">
            <a:extLst>
              <a:ext uri="{FF2B5EF4-FFF2-40B4-BE49-F238E27FC236}">
                <a16:creationId xmlns:a16="http://schemas.microsoft.com/office/drawing/2014/main" id="{1D2CD0EF-8A82-4C41-892F-35BF46D52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</p:spPr>
        <p:txBody>
          <a:bodyPr/>
          <a:lstStyle/>
          <a:p>
            <a:r>
              <a:rPr lang="en-US" dirty="0"/>
              <a:t>Database Architectures</a:t>
            </a:r>
          </a:p>
        </p:txBody>
      </p:sp>
      <p:pic>
        <p:nvPicPr>
          <p:cNvPr id="26" name="Picture 25" descr="A picture containing text, computer, electronics&#10;&#10;Description automatically generated">
            <a:extLst>
              <a:ext uri="{FF2B5EF4-FFF2-40B4-BE49-F238E27FC236}">
                <a16:creationId xmlns:a16="http://schemas.microsoft.com/office/drawing/2014/main" id="{5355F42F-BC9E-2D4C-B066-3204C00302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82" y="2557205"/>
            <a:ext cx="2261956" cy="162792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>
            <a:extLst>
              <a:ext uri="{FF2B5EF4-FFF2-40B4-BE49-F238E27FC236}">
                <a16:creationId xmlns:a16="http://schemas.microsoft.com/office/drawing/2014/main" id="{F26650A3-7717-704B-B968-5D65A762769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24583" y="1282426"/>
            <a:ext cx="8331200" cy="48006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Client-server architecture that uses a centralized database server-</a:t>
            </a:r>
          </a:p>
          <a:p>
            <a:pPr lvl="1">
              <a:lnSpc>
                <a:spcPts val="2600"/>
              </a:lnSpc>
              <a:spcBef>
                <a:spcPts val="1675"/>
              </a:spcBef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600"/>
              </a:lnSpc>
              <a:spcBef>
                <a:spcPts val="1675"/>
              </a:spcBef>
            </a:pPr>
            <a:endParaRPr lang="en-AU" altLang="en-US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600"/>
              </a:lnSpc>
              <a:spcBef>
                <a:spcPts val="1675"/>
              </a:spcBef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600"/>
              </a:lnSpc>
              <a:spcBef>
                <a:spcPts val="1675"/>
              </a:spcBef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marL="0" lvl="1" indent="0">
              <a:lnSpc>
                <a:spcPts val="2600"/>
              </a:lnSpc>
              <a:spcBef>
                <a:spcPts val="1675"/>
              </a:spcBef>
              <a:buNone/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spcBef>
                <a:spcPts val="600"/>
              </a:spcBef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A central server with a central DB in one location</a:t>
            </a:r>
          </a:p>
          <a:p>
            <a:pPr marL="0" lvl="1" indent="0">
              <a:spcBef>
                <a:spcPts val="600"/>
              </a:spcBef>
              <a:buNone/>
            </a:pPr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   (</a:t>
            </a: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but client and server can be in different locations) </a:t>
            </a:r>
          </a:p>
          <a:p>
            <a:pPr lvl="1">
              <a:spcBef>
                <a:spcPts val="600"/>
              </a:spcBef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Client generally provides user interfaces for input and output</a:t>
            </a:r>
          </a:p>
          <a:p>
            <a:pPr lvl="1">
              <a:spcBef>
                <a:spcPts val="600"/>
              </a:spcBef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Server provides all the necessary database functionality</a:t>
            </a:r>
          </a:p>
          <a:p>
            <a:pPr lvl="1">
              <a:spcBef>
                <a:spcPts val="600"/>
              </a:spcBef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System administration is relatively simple</a:t>
            </a:r>
          </a:p>
          <a:p>
            <a:pPr lvl="1">
              <a:spcBef>
                <a:spcPts val="600"/>
              </a:spcBef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System recovery is similar to centralised systems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AFF9553A-E6E2-EB41-BAAC-E5E147D9B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FC5C51F-5368-9944-8898-84526CE60206}"/>
              </a:ext>
            </a:extLst>
          </p:cNvPr>
          <p:cNvGrpSpPr/>
          <p:nvPr/>
        </p:nvGrpSpPr>
        <p:grpSpPr>
          <a:xfrm>
            <a:off x="1651683" y="1549126"/>
            <a:ext cx="5840634" cy="2888567"/>
            <a:chOff x="1371600" y="838746"/>
            <a:chExt cx="5840634" cy="288856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D6574C8-C530-D04B-A6DE-9885179C7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600" y="1592347"/>
              <a:ext cx="1079226" cy="107922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4D90DC8-67F5-8A44-A2ED-55A867214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1213" y="2648087"/>
              <a:ext cx="1079226" cy="107922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5AF7DD1-1563-B549-A8BB-95B8CB67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4746" y="838746"/>
              <a:ext cx="1079226" cy="1079226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4BE92C-5FF6-F745-BEC4-0CB7CF7D2150}"/>
                </a:ext>
              </a:extLst>
            </p:cNvPr>
            <p:cNvSpPr/>
            <p:nvPr/>
          </p:nvSpPr>
          <p:spPr>
            <a:xfrm>
              <a:off x="4279900" y="2089287"/>
              <a:ext cx="1206500" cy="5531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Server</a:t>
              </a:r>
            </a:p>
          </p:txBody>
        </p:sp>
        <p:pic>
          <p:nvPicPr>
            <p:cNvPr id="13" name="Picture 12" descr="Icon&#10;&#10;Description automatically generated">
              <a:extLst>
                <a:ext uri="{FF2B5EF4-FFF2-40B4-BE49-F238E27FC236}">
                  <a16:creationId xmlns:a16="http://schemas.microsoft.com/office/drawing/2014/main" id="{8044C9CD-359C-8A42-9A0F-D04289B7F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9487" y="1839860"/>
              <a:ext cx="872747" cy="1079226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FFE381D-055E-EF44-8CF8-F6AFC15B41DE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>
              <a:off x="3513972" y="1378359"/>
              <a:ext cx="765928" cy="98749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397B6A2-3D1C-9F47-9EC3-C2754F661613}"/>
                </a:ext>
              </a:extLst>
            </p:cNvPr>
            <p:cNvCxnSpPr>
              <a:cxnSpLocks/>
              <a:stCxn id="11" idx="1"/>
              <a:endCxn id="8" idx="3"/>
            </p:cNvCxnSpPr>
            <p:nvPr/>
          </p:nvCxnSpPr>
          <p:spPr>
            <a:xfrm flipH="1" flipV="1">
              <a:off x="2450826" y="2131960"/>
              <a:ext cx="1829074" cy="2338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B8BADD3-D12C-B949-830F-51375F04FA0B}"/>
                </a:ext>
              </a:extLst>
            </p:cNvPr>
            <p:cNvCxnSpPr>
              <a:cxnSpLocks/>
              <a:stCxn id="9" idx="3"/>
              <a:endCxn id="11" idx="1"/>
            </p:cNvCxnSpPr>
            <p:nvPr/>
          </p:nvCxnSpPr>
          <p:spPr>
            <a:xfrm flipV="1">
              <a:off x="2990439" y="2365854"/>
              <a:ext cx="1289461" cy="82184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13E8061-682E-364E-A8DD-7A3873F4E0E6}"/>
                </a:ext>
              </a:extLst>
            </p:cNvPr>
            <p:cNvCxnSpPr>
              <a:cxnSpLocks/>
              <a:stCxn id="13" idx="1"/>
              <a:endCxn id="11" idx="3"/>
            </p:cNvCxnSpPr>
            <p:nvPr/>
          </p:nvCxnSpPr>
          <p:spPr>
            <a:xfrm flipH="1" flipV="1">
              <a:off x="5486400" y="2365854"/>
              <a:ext cx="853087" cy="1361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>
            <a:extLst>
              <a:ext uri="{FF2B5EF4-FFF2-40B4-BE49-F238E27FC236}">
                <a16:creationId xmlns:a16="http://schemas.microsoft.com/office/drawing/2014/main" id="{7A6350D3-13C3-C743-AEEF-A5CE4AAC9AE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76113" y="1234440"/>
            <a:ext cx="8606790" cy="5416550"/>
          </a:xfrm>
        </p:spPr>
        <p:txBody>
          <a:bodyPr/>
          <a:lstStyle/>
          <a:p>
            <a:pPr>
              <a:lnSpc>
                <a:spcPct val="70000"/>
              </a:lnSpc>
            </a:pPr>
            <a:r>
              <a:rPr lang="en-AU" altLang="en-US" sz="2400" dirty="0">
                <a:latin typeface="Helvetica" pitchFamily="2" charset="0"/>
                <a:ea typeface="ＭＳ Ｐゴシック" panose="020B0600070205080204" pitchFamily="34" charset="-128"/>
              </a:rPr>
              <a:t>Distributed database systems:</a:t>
            </a:r>
          </a:p>
          <a:p>
            <a:pPr lvl="1">
              <a:lnSpc>
                <a:spcPct val="95000"/>
              </a:lnSpc>
              <a:spcBef>
                <a:spcPts val="1075"/>
              </a:spcBef>
            </a:pPr>
            <a:endParaRPr lang="en-AU" altLang="en-US" sz="19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ct val="95000"/>
              </a:lnSpc>
              <a:spcBef>
                <a:spcPts val="1075"/>
              </a:spcBef>
            </a:pPr>
            <a:endParaRPr lang="en-AU" altLang="en-US" sz="190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ct val="95000"/>
              </a:lnSpc>
              <a:spcBef>
                <a:spcPts val="1075"/>
              </a:spcBef>
            </a:pPr>
            <a:endParaRPr lang="en-AU" altLang="en-US" sz="19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ct val="95000"/>
              </a:lnSpc>
              <a:spcBef>
                <a:spcPts val="1075"/>
              </a:spcBef>
            </a:pPr>
            <a:endParaRPr lang="en-AU" altLang="en-US" sz="19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marL="0" lvl="1" indent="0">
              <a:lnSpc>
                <a:spcPct val="95000"/>
              </a:lnSpc>
              <a:spcBef>
                <a:spcPts val="1075"/>
              </a:spcBef>
              <a:buNone/>
            </a:pPr>
            <a:endParaRPr lang="en-AU" altLang="en-US" sz="190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Data is distributed across several nodes in different locations</a:t>
            </a:r>
          </a:p>
          <a:p>
            <a:pPr lvl="1">
              <a:spcBef>
                <a:spcPts val="1075"/>
              </a:spcBef>
            </a:pPr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Nodes are</a:t>
            </a: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 connected by network</a:t>
            </a:r>
          </a:p>
          <a:p>
            <a:pPr lvl="1"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System provides concurrency, recovery and transaction processing</a:t>
            </a:r>
          </a:p>
          <a:p>
            <a:pPr lvl="1"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System administration is very hard – usually with a single resource manager</a:t>
            </a:r>
          </a:p>
          <a:p>
            <a:pPr lvl="1"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Crash recovery is complicated </a:t>
            </a:r>
          </a:p>
          <a:p>
            <a:pPr lvl="1"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There are usually data replication -- potential inconsistency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9D3EBC4-96AC-E24C-BAB0-CBF01CD3C8CA}"/>
              </a:ext>
            </a:extLst>
          </p:cNvPr>
          <p:cNvGrpSpPr/>
          <p:nvPr/>
        </p:nvGrpSpPr>
        <p:grpSpPr>
          <a:xfrm>
            <a:off x="3078017" y="1546940"/>
            <a:ext cx="3352181" cy="1894760"/>
            <a:chOff x="2531710" y="1534240"/>
            <a:chExt cx="3352181" cy="1894760"/>
          </a:xfrm>
        </p:grpSpPr>
        <p:pic>
          <p:nvPicPr>
            <p:cNvPr id="4" name="Picture 3" descr="Icon&#10;&#10;Description automatically generated">
              <a:extLst>
                <a:ext uri="{FF2B5EF4-FFF2-40B4-BE49-F238E27FC236}">
                  <a16:creationId xmlns:a16="http://schemas.microsoft.com/office/drawing/2014/main" id="{D4D1FDFB-1EC3-D245-BE04-A9536E83D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1710" y="2328127"/>
              <a:ext cx="872747" cy="1079226"/>
            </a:xfrm>
            <a:prstGeom prst="rect">
              <a:avLst/>
            </a:prstGeom>
          </p:spPr>
        </p:pic>
        <p:pic>
          <p:nvPicPr>
            <p:cNvPr id="5" name="Picture 4" descr="Icon&#10;&#10;Description automatically generated">
              <a:extLst>
                <a:ext uri="{FF2B5EF4-FFF2-40B4-BE49-F238E27FC236}">
                  <a16:creationId xmlns:a16="http://schemas.microsoft.com/office/drawing/2014/main" id="{4C16ECB7-AEDD-4A4D-8FA1-4703B90AF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71427" y="1534240"/>
              <a:ext cx="872747" cy="1079226"/>
            </a:xfrm>
            <a:prstGeom prst="rect">
              <a:avLst/>
            </a:prstGeom>
          </p:spPr>
        </p:pic>
        <p:pic>
          <p:nvPicPr>
            <p:cNvPr id="6" name="Picture 5" descr="Icon&#10;&#10;Description automatically generated">
              <a:extLst>
                <a:ext uri="{FF2B5EF4-FFF2-40B4-BE49-F238E27FC236}">
                  <a16:creationId xmlns:a16="http://schemas.microsoft.com/office/drawing/2014/main" id="{F45F84F6-7E5D-B54A-9AF3-F6E891512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11144" y="2349774"/>
              <a:ext cx="872747" cy="1079226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3BCEA78E-3C93-1546-A4EE-34187255CC11}"/>
                </a:ext>
              </a:extLst>
            </p:cNvPr>
            <p:cNvCxnSpPr>
              <a:cxnSpLocks/>
              <a:stCxn id="5" idx="3"/>
              <a:endCxn id="6" idx="0"/>
            </p:cNvCxnSpPr>
            <p:nvPr/>
          </p:nvCxnSpPr>
          <p:spPr>
            <a:xfrm>
              <a:off x="4644174" y="2073853"/>
              <a:ext cx="803344" cy="27592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EB5EAFC-6FCB-9D4C-B0EC-4CB60CE2577D}"/>
                </a:ext>
              </a:extLst>
            </p:cNvPr>
            <p:cNvCxnSpPr>
              <a:cxnSpLocks/>
              <a:stCxn id="4" idx="3"/>
              <a:endCxn id="6" idx="1"/>
            </p:cNvCxnSpPr>
            <p:nvPr/>
          </p:nvCxnSpPr>
          <p:spPr>
            <a:xfrm>
              <a:off x="3404457" y="2867740"/>
              <a:ext cx="1606687" cy="2164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159F6C6-8011-9F4B-B226-1A32AA498F08}"/>
                </a:ext>
              </a:extLst>
            </p:cNvPr>
            <p:cNvCxnSpPr>
              <a:cxnSpLocks/>
              <a:stCxn id="4" idx="0"/>
              <a:endCxn id="5" idx="1"/>
            </p:cNvCxnSpPr>
            <p:nvPr/>
          </p:nvCxnSpPr>
          <p:spPr>
            <a:xfrm flipV="1">
              <a:off x="2968084" y="2073853"/>
              <a:ext cx="803343" cy="25427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itle 2">
            <a:extLst>
              <a:ext uri="{FF2B5EF4-FFF2-40B4-BE49-F238E27FC236}">
                <a16:creationId xmlns:a16="http://schemas.microsoft.com/office/drawing/2014/main" id="{1F0F7266-4497-6841-AA3A-C3E09E20F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>
            <a:extLst>
              <a:ext uri="{FF2B5EF4-FFF2-40B4-BE49-F238E27FC236}">
                <a16:creationId xmlns:a16="http://schemas.microsoft.com/office/drawing/2014/main" id="{283D88E9-917A-104E-B811-DF2CBFC222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07988" y="1184534"/>
            <a:ext cx="8540750" cy="5848350"/>
          </a:xfrm>
        </p:spPr>
        <p:txBody>
          <a:bodyPr/>
          <a:lstStyle/>
          <a:p>
            <a:pPr>
              <a:lnSpc>
                <a:spcPts val="2675"/>
              </a:lnSpc>
            </a:pPr>
            <a:r>
              <a:rPr lang="en-AU" altLang="en-US" sz="2400" dirty="0">
                <a:latin typeface="Helvetica" pitchFamily="2" charset="0"/>
                <a:ea typeface="ＭＳ Ｐゴシック" panose="020B0600070205080204" pitchFamily="34" charset="-128"/>
              </a:rPr>
              <a:t>World Wide Web</a:t>
            </a:r>
          </a:p>
          <a:p>
            <a:pPr lvl="1">
              <a:lnSpc>
                <a:spcPts val="2675"/>
              </a:lnSpc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675"/>
              </a:lnSpc>
            </a:pPr>
            <a:endParaRPr lang="en-AU" altLang="en-US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675"/>
              </a:lnSpc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675"/>
              </a:lnSpc>
            </a:pPr>
            <a:endParaRPr lang="en-AU" altLang="en-US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675"/>
              </a:lnSpc>
            </a:pPr>
            <a:endParaRPr lang="en-AU" altLang="en-US" sz="2000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lnSpc>
                <a:spcPts val="2675"/>
              </a:lnSpc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Data is stored in many locations </a:t>
            </a:r>
          </a:p>
          <a:p>
            <a:pPr lvl="1">
              <a:lnSpc>
                <a:spcPts val="2675"/>
              </a:lnSpc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Several owners of data - no certainty of data availability or consistency</a:t>
            </a:r>
          </a:p>
          <a:p>
            <a:pPr lvl="1">
              <a:lnSpc>
                <a:spcPts val="2675"/>
              </a:lnSpc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Optimisation process is generally very ineffective</a:t>
            </a:r>
          </a:p>
          <a:p>
            <a:pPr lvl="1">
              <a:lnSpc>
                <a:spcPts val="2675"/>
              </a:lnSpc>
            </a:pPr>
            <a:r>
              <a:rPr lang="en-AU" altLang="en-US" sz="2000" b="0" dirty="0">
                <a:latin typeface="Helvetica" pitchFamily="2" charset="0"/>
                <a:ea typeface="ＭＳ Ｐゴシック" panose="020B0600070205080204" pitchFamily="34" charset="-128"/>
              </a:rPr>
              <a:t>Evolving databa</a:t>
            </a: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se technology -- no standards have been developed except in case of XML/http and some protocols for accessing data</a:t>
            </a:r>
          </a:p>
          <a:p>
            <a:pPr lvl="1">
              <a:lnSpc>
                <a:spcPts val="2675"/>
              </a:lnSpc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Security could be a potential problem</a:t>
            </a:r>
          </a:p>
          <a:p>
            <a:pPr lvl="1">
              <a:lnSpc>
                <a:spcPts val="2675"/>
              </a:lnSpc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Notions of Transactions is much more difficult to enforce</a:t>
            </a:r>
          </a:p>
          <a:p>
            <a:pPr lvl="1"/>
            <a:endParaRPr lang="en-AU" altLang="en-US" sz="1800" b="0" dirty="0">
              <a:latin typeface="Helvetica" pitchFamily="2" charset="0"/>
              <a:ea typeface="ＭＳ Ｐゴシック" panose="020B0600070205080204" pitchFamily="34" charset="-128"/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BECC0811-7E00-9F43-89B4-11D376618A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50" y="1344560"/>
            <a:ext cx="2199928" cy="2298700"/>
          </a:xfrm>
          <a:prstGeom prst="rect">
            <a:avLst/>
          </a:prstGeom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FF717F2B-04BA-FF41-A539-6E3DC347B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3">
            <a:extLst>
              <a:ext uri="{FF2B5EF4-FFF2-40B4-BE49-F238E27FC236}">
                <a16:creationId xmlns:a16="http://schemas.microsoft.com/office/drawing/2014/main" id="{45419EB0-2808-D44D-B684-76C2EEF4300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5263" y="1284761"/>
            <a:ext cx="8948737" cy="5729288"/>
          </a:xfrm>
        </p:spPr>
        <p:txBody>
          <a:bodyPr/>
          <a:lstStyle/>
          <a:p>
            <a:pPr indent="-215989">
              <a:lnSpc>
                <a:spcPct val="80000"/>
              </a:lnSpc>
            </a:pPr>
            <a:r>
              <a:rPr lang="en-AU" altLang="en-US" sz="2400" dirty="0">
                <a:latin typeface="Helvetica" pitchFamily="2" charset="0"/>
                <a:ea typeface="ＭＳ Ｐゴシック" panose="020B0600070205080204" pitchFamily="34" charset="-128"/>
              </a:rPr>
              <a:t>Grid Computing and Databases</a:t>
            </a:r>
          </a:p>
          <a:p>
            <a:pPr lvl="1">
              <a:lnSpc>
                <a:spcPts val="2300"/>
              </a:lnSpc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Very similar to distributed database systems</a:t>
            </a:r>
          </a:p>
          <a:p>
            <a:pPr lvl="1">
              <a:lnSpc>
                <a:spcPts val="2300"/>
              </a:lnSpc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Data and processing are shared among a group of computer systems which may be geographically separated.</a:t>
            </a:r>
          </a:p>
          <a:p>
            <a:pPr lvl="1">
              <a:lnSpc>
                <a:spcPts val="2300"/>
              </a:lnSpc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Usually designed for particular purpose – e.g.,  a scientific application</a:t>
            </a:r>
          </a:p>
          <a:p>
            <a:pPr lvl="1">
              <a:lnSpc>
                <a:spcPts val="2300"/>
              </a:lnSpc>
              <a:spcBef>
                <a:spcPts val="1075"/>
              </a:spcBef>
            </a:pPr>
            <a:r>
              <a:rPr lang="en-AU" altLang="en-US" b="1" dirty="0">
                <a:latin typeface="Helvetica" pitchFamily="2" charset="0"/>
                <a:ea typeface="ＭＳ Ｐゴシック" panose="020B0600070205080204" pitchFamily="34" charset="-128"/>
              </a:rPr>
              <a:t>Administration of such systems are done locally by each owner of the system</a:t>
            </a:r>
          </a:p>
          <a:p>
            <a:pPr lvl="1">
              <a:lnSpc>
                <a:spcPts val="2300"/>
              </a:lnSpc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Reliability and security of such systems are not well developed or studied.</a:t>
            </a:r>
          </a:p>
          <a:p>
            <a:pPr lvl="1">
              <a:lnSpc>
                <a:spcPts val="2300"/>
              </a:lnSpc>
              <a:spcBef>
                <a:spcPts val="1075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Grid systems model is more or less outdated by Cloud Computing model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AU" altLang="en-US" b="0" dirty="0">
              <a:latin typeface="Helvetica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47979F5C-B2C4-1843-BE52-C63314E03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3">
            <a:extLst>
              <a:ext uri="{FF2B5EF4-FFF2-40B4-BE49-F238E27FC236}">
                <a16:creationId xmlns:a16="http://schemas.microsoft.com/office/drawing/2014/main" id="{9319EB98-E506-E44E-86F1-EA857606762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10806" y="1260294"/>
            <a:ext cx="8229600" cy="5594350"/>
          </a:xfrm>
        </p:spPr>
        <p:txBody>
          <a:bodyPr/>
          <a:lstStyle/>
          <a:p>
            <a:r>
              <a:rPr lang="en-AU" altLang="en-US" sz="2400" dirty="0">
                <a:latin typeface="Helvetica" pitchFamily="2" charset="0"/>
                <a:ea typeface="ＭＳ Ｐゴシック" panose="020B0600070205080204" pitchFamily="34" charset="-128"/>
              </a:rPr>
              <a:t>P2P Databases</a:t>
            </a:r>
          </a:p>
          <a:p>
            <a:pPr lvl="1">
              <a:spcBef>
                <a:spcPts val="1000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Data and processing is shared among a group of computer systems which may be geographically separated as in Grid Database systems</a:t>
            </a:r>
          </a:p>
          <a:p>
            <a:pPr lvl="1">
              <a:spcBef>
                <a:spcPts val="1000"/>
              </a:spcBef>
            </a:pPr>
            <a:r>
              <a:rPr lang="en-AU" altLang="en-US" b="1" dirty="0">
                <a:latin typeface="Helvetica" pitchFamily="2" charset="0"/>
                <a:ea typeface="ＭＳ Ｐゴシック" panose="020B0600070205080204" pitchFamily="34" charset="-128"/>
              </a:rPr>
              <a:t>Computer nodes can join and leave the network at will unlike in Grid Databases =&gt; much harder to design transaction models</a:t>
            </a:r>
            <a:endParaRPr lang="en-AU" altLang="en-US" b="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 lvl="1">
              <a:spcBef>
                <a:spcPts val="1000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Usually designed for particular usage – e.g.  a scientific application</a:t>
            </a:r>
          </a:p>
          <a:p>
            <a:pPr lvl="1">
              <a:spcBef>
                <a:spcPts val="1000"/>
              </a:spcBef>
            </a:pPr>
            <a:r>
              <a:rPr lang="en-AU" altLang="en-US" b="0" dirty="0">
                <a:latin typeface="Helvetica" pitchFamily="2" charset="0"/>
                <a:ea typeface="ＭＳ Ｐゴシック" panose="020B0600070205080204" pitchFamily="34" charset="-128"/>
              </a:rPr>
              <a:t>Administration of such system is done by the owners of the data </a:t>
            </a:r>
          </a:p>
          <a:p>
            <a:pPr marL="0" lvl="1" indent="0">
              <a:spcBef>
                <a:spcPts val="1000"/>
              </a:spcBef>
              <a:buNone/>
            </a:pPr>
            <a:endParaRPr lang="en-AU" altLang="en-US" b="0" dirty="0">
              <a:latin typeface="Helvetica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F5C1A328-20D8-F940-ABD7-1FBA1F7AA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B11F4EEF-008B-9858-5C6E-E3ACDC4624DF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897A86-F504-2F48-C80A-D68ABF39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Concepts of Database management system </a:t>
            </a:r>
          </a:p>
        </p:txBody>
      </p:sp>
      <p:sp>
        <p:nvSpPr>
          <p:cNvPr id="13" name="Shape 127">
            <a:extLst>
              <a:ext uri="{FF2B5EF4-FFF2-40B4-BE49-F238E27FC236}">
                <a16:creationId xmlns:a16="http://schemas.microsoft.com/office/drawing/2014/main" id="{FA6E46A1-A9CB-C038-B7DB-D1BB015B5FE7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Main memory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 of architecture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EEB9042E-C798-28C6-D9F1-DA53CE8CEEBC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814347BC-3A38-634E-89A2-CEC3250A01CB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9F0E3167-867D-7ADF-FBAC-F52FFE0BA4C0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85BD1A78-55F1-CE86-3DDA-48EEDFF7974F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65BC1796-8623-F8F1-37D3-CCD4FCF6C1A5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10E4AD70-ED0F-53F8-3F74-71999AC11B42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D5670E6-CAE9-979D-A31F-C5E4E57CD9CE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hape 127">
            <a:extLst>
              <a:ext uri="{FF2B5EF4-FFF2-40B4-BE49-F238E27FC236}">
                <a16:creationId xmlns:a16="http://schemas.microsoft.com/office/drawing/2014/main" id="{5D711325-E59B-4538-2CFF-E09E4CF4AE2F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Types of DB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Indexing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Query optimisation</a:t>
            </a:r>
            <a:endParaRPr lang="en-AU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C87E3B4-7C97-6470-50FF-3A40521ED70E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8F8AA2D-483A-CA4B-4D5E-AE3FD1EA8317}"/>
              </a:ext>
            </a:extLst>
          </p:cNvPr>
          <p:cNvCxnSpPr>
            <a:cxnSpLocks/>
            <a:stCxn id="43" idx="3"/>
            <a:endCxn id="51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B153083E-9767-DE9F-D9CB-981BE3E68224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9768DC3F-92AC-38A6-F90D-FDB2EAA79DE0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063918BC-8BF4-E4FE-6580-698382034F9C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0A557F6-1664-D6B4-D3AE-36EFFB795A84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hape 135">
            <a:extLst>
              <a:ext uri="{FF2B5EF4-FFF2-40B4-BE49-F238E27FC236}">
                <a16:creationId xmlns:a16="http://schemas.microsoft.com/office/drawing/2014/main" id="{301CA926-F096-C11A-BD5F-68B0236F824A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D21000CE-616B-90EE-9F17-FB8A88196127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3DCA5D58-238C-EB57-EAE7-8D0C973B7B68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1E25E392-3B7E-8140-E9EF-6E2F3D863BC3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C62411-CD7E-21A2-FB43-DC2015DB2973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29708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>
            <a:extLst>
              <a:ext uri="{FF2B5EF4-FFF2-40B4-BE49-F238E27FC236}">
                <a16:creationId xmlns:a16="http://schemas.microsoft.com/office/drawing/2014/main" id="{EAFD97D8-59BE-5C4B-943C-9A4C2DA400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42024" y="1293386"/>
            <a:ext cx="8402637" cy="5919788"/>
          </a:xfrm>
        </p:spPr>
        <p:txBody>
          <a:bodyPr/>
          <a:lstStyle/>
          <a:p>
            <a:pPr>
              <a:lnSpc>
                <a:spcPts val="2263"/>
              </a:lnSpc>
              <a:spcBef>
                <a:spcPct val="70000"/>
              </a:spcBef>
            </a:pPr>
            <a:r>
              <a:rPr lang="en-US" altLang="en-US" sz="2400" dirty="0">
                <a:latin typeface="Helvetica" pitchFamily="2" charset="0"/>
                <a:ea typeface="ＭＳ Ｐゴシック" panose="020B0600070205080204" pitchFamily="34" charset="-128"/>
              </a:rPr>
              <a:t>Cloud computing </a:t>
            </a:r>
            <a:endParaRPr lang="en-US" altLang="en-US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>
              <a:lnSpc>
                <a:spcPts val="2263"/>
              </a:lnSpc>
              <a:spcBef>
                <a:spcPct val="70000"/>
              </a:spcBef>
            </a:pPr>
            <a:endParaRPr lang="en-US" altLang="en-US" sz="200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>
              <a:lnSpc>
                <a:spcPts val="2263"/>
              </a:lnSpc>
              <a:spcBef>
                <a:spcPct val="70000"/>
              </a:spcBef>
            </a:pPr>
            <a:endParaRPr lang="en-US" altLang="en-US" dirty="0">
              <a:latin typeface="Helvetica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9F911C3-51D9-344F-9362-31186A51E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Architectures</a:t>
            </a:r>
          </a:p>
        </p:txBody>
      </p:sp>
      <p:pic>
        <p:nvPicPr>
          <p:cNvPr id="4" name="Online Media 3" descr="What is Cloud Computing?">
            <a:hlinkClick r:id="" action="ppaction://media"/>
            <a:extLst>
              <a:ext uri="{FF2B5EF4-FFF2-40B4-BE49-F238E27FC236}">
                <a16:creationId xmlns:a16="http://schemas.microsoft.com/office/drawing/2014/main" id="{0B64FF83-8E64-6D49-A915-C8C69E06026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991616" y="1738884"/>
            <a:ext cx="7160768" cy="40279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A06B5A-1A40-404A-88BB-667518B257B8}"/>
              </a:ext>
            </a:extLst>
          </p:cNvPr>
          <p:cNvSpPr txBox="1"/>
          <p:nvPr/>
        </p:nvSpPr>
        <p:spPr>
          <a:xfrm>
            <a:off x="1426464" y="5853942"/>
            <a:ext cx="3328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0" i="0" u="sng" dirty="0">
                <a:effectLst/>
                <a:latin typeface="Lato Extended"/>
                <a:hlinkClick r:id="rId5"/>
              </a:rPr>
              <a:t>https://youtu.be</a:t>
            </a:r>
            <a:r>
              <a:rPr lang="en-AU" b="0" i="0" u="sng">
                <a:effectLst/>
                <a:latin typeface="Lato Extended"/>
                <a:hlinkClick r:id="rId5"/>
              </a:rPr>
              <a:t>/mxT233EdY5c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>
            <a:extLst>
              <a:ext uri="{FF2B5EF4-FFF2-40B4-BE49-F238E27FC236}">
                <a16:creationId xmlns:a16="http://schemas.microsoft.com/office/drawing/2014/main" id="{EAFD97D8-59BE-5C4B-943C-9A4C2DA400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42024" y="1220234"/>
            <a:ext cx="8402637" cy="5919788"/>
          </a:xfrm>
        </p:spPr>
        <p:txBody>
          <a:bodyPr/>
          <a:lstStyle/>
          <a:p>
            <a:pPr>
              <a:lnSpc>
                <a:spcPts val="2263"/>
              </a:lnSpc>
              <a:spcBef>
                <a:spcPct val="70000"/>
              </a:spcBef>
            </a:pPr>
            <a:r>
              <a:rPr lang="en-US" altLang="en-US" sz="2400" dirty="0">
                <a:latin typeface="Helvetica" pitchFamily="2" charset="0"/>
                <a:ea typeface="ＭＳ Ｐゴシック" panose="020B0600070205080204" pitchFamily="34" charset="-128"/>
              </a:rPr>
              <a:t>Cloud computing </a:t>
            </a:r>
            <a:endParaRPr lang="en-US" altLang="en-US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>
              <a:lnSpc>
                <a:spcPts val="2263"/>
              </a:lnSpc>
              <a:spcBef>
                <a:spcPct val="70000"/>
              </a:spcBef>
            </a:pPr>
            <a:r>
              <a:rPr lang="en-US" altLang="en-US" dirty="0">
                <a:latin typeface="Helvetica" pitchFamily="2" charset="0"/>
                <a:ea typeface="ＭＳ Ｐゴシック" panose="020B0600070205080204" pitchFamily="34" charset="-128"/>
              </a:rPr>
              <a:t>Cloud </a:t>
            </a:r>
            <a:r>
              <a:rPr lang="en-US" altLang="en-US" sz="2000" dirty="0">
                <a:latin typeface="Helvetica" pitchFamily="2" charset="0"/>
                <a:ea typeface="ＭＳ Ｐゴシック" panose="020B0600070205080204" pitchFamily="34" charset="-128"/>
              </a:rPr>
              <a:t>computing offers online computing, storage and a range of new services for data and devices that are accessible through the Internet.</a:t>
            </a:r>
          </a:p>
          <a:p>
            <a:pPr>
              <a:lnSpc>
                <a:spcPts val="2263"/>
              </a:lnSpc>
              <a:spcBef>
                <a:spcPct val="70000"/>
              </a:spcBef>
            </a:pPr>
            <a:r>
              <a:rPr lang="en-US" altLang="en-US" sz="2000" dirty="0">
                <a:latin typeface="Helvetica" pitchFamily="2" charset="0"/>
                <a:ea typeface="ＭＳ Ｐゴシック" panose="020B0600070205080204" pitchFamily="34" charset="-128"/>
              </a:rPr>
              <a:t>User pays for the services just like phone services, electricity, etc. </a:t>
            </a:r>
          </a:p>
          <a:p>
            <a:pPr>
              <a:lnSpc>
                <a:spcPts val="2263"/>
              </a:lnSpc>
              <a:spcBef>
                <a:spcPct val="70000"/>
              </a:spcBef>
            </a:pPr>
            <a:r>
              <a:rPr lang="en-US" altLang="x-none" dirty="0">
                <a:latin typeface="Helvetica" charset="0"/>
                <a:ea typeface="ＭＳ Ｐゴシック" charset="-128"/>
              </a:rPr>
              <a:t>Huge potential for developing applications with minimal infrastructure costs</a:t>
            </a:r>
          </a:p>
          <a:p>
            <a:pPr>
              <a:lnSpc>
                <a:spcPts val="2263"/>
              </a:lnSpc>
              <a:spcBef>
                <a:spcPct val="70000"/>
              </a:spcBef>
            </a:pPr>
            <a:endParaRPr lang="en-US" altLang="x-none" dirty="0">
              <a:latin typeface="Helvetica" charset="0"/>
              <a:ea typeface="ＭＳ Ｐゴシック" charset="-128"/>
            </a:endParaRPr>
          </a:p>
          <a:p>
            <a:pPr>
              <a:lnSpc>
                <a:spcPts val="2900"/>
              </a:lnSpc>
              <a:spcBef>
                <a:spcPct val="15000"/>
              </a:spcBef>
              <a:defRPr/>
            </a:pPr>
            <a:r>
              <a:rPr lang="en-US" altLang="x-none" b="1" dirty="0">
                <a:latin typeface="Helvetica" charset="0"/>
                <a:ea typeface="ＭＳ Ｐゴシック" charset="-128"/>
              </a:rPr>
              <a:t>Cloud services offered in several forms:</a:t>
            </a:r>
          </a:p>
          <a:p>
            <a:pPr lvl="1">
              <a:lnSpc>
                <a:spcPts val="2900"/>
              </a:lnSpc>
              <a:spcBef>
                <a:spcPct val="15000"/>
              </a:spcBef>
              <a:defRPr/>
            </a:pPr>
            <a:r>
              <a:rPr lang="en-US" altLang="x-none" dirty="0" err="1">
                <a:latin typeface="Helvetica" charset="0"/>
                <a:ea typeface="ＭＳ Ｐゴシック" charset="-128"/>
              </a:rPr>
              <a:t>Iaas</a:t>
            </a:r>
            <a:r>
              <a:rPr lang="en-US" altLang="x-none" dirty="0">
                <a:latin typeface="Helvetica" charset="0"/>
                <a:ea typeface="ＭＳ Ｐゴシック" charset="-128"/>
              </a:rPr>
              <a:t> – Infrastructure as a service (provide virtual machines)</a:t>
            </a:r>
          </a:p>
          <a:p>
            <a:pPr lvl="1">
              <a:lnSpc>
                <a:spcPts val="2900"/>
              </a:lnSpc>
              <a:spcBef>
                <a:spcPct val="15000"/>
              </a:spcBef>
              <a:defRPr/>
            </a:pPr>
            <a:r>
              <a:rPr lang="en-US" altLang="x-none" dirty="0" err="1">
                <a:latin typeface="Helvetica" charset="0"/>
                <a:ea typeface="ＭＳ Ｐゴシック" charset="-128"/>
              </a:rPr>
              <a:t>Paas</a:t>
            </a:r>
            <a:r>
              <a:rPr lang="en-US" altLang="x-none" dirty="0">
                <a:latin typeface="Helvetica" charset="0"/>
                <a:ea typeface="ＭＳ Ｐゴシック" charset="-128"/>
              </a:rPr>
              <a:t> – Platform as a service (Provide environment like Linux, Windows, etc.) </a:t>
            </a:r>
          </a:p>
          <a:p>
            <a:pPr lvl="1">
              <a:lnSpc>
                <a:spcPts val="2900"/>
              </a:lnSpc>
              <a:spcBef>
                <a:spcPct val="15000"/>
              </a:spcBef>
              <a:defRPr/>
            </a:pPr>
            <a:r>
              <a:rPr lang="en-US" altLang="x-none" dirty="0" err="1">
                <a:latin typeface="Helvetica" charset="0"/>
                <a:ea typeface="ＭＳ Ｐゴシック" charset="-128"/>
              </a:rPr>
              <a:t>Saas</a:t>
            </a:r>
            <a:r>
              <a:rPr lang="en-US" altLang="x-none" dirty="0">
                <a:latin typeface="Helvetica" charset="0"/>
                <a:ea typeface="ＭＳ Ｐゴシック" charset="-128"/>
              </a:rPr>
              <a:t> – Software as a service (Specific applications like RDB, Mail, etc.)</a:t>
            </a:r>
            <a:endParaRPr lang="en-US" altLang="en-US" sz="2000" dirty="0">
              <a:latin typeface="Helvetica" pitchFamily="2" charset="0"/>
              <a:ea typeface="ＭＳ Ｐゴシック" panose="020B0600070205080204" pitchFamily="34" charset="-128"/>
            </a:endParaRPr>
          </a:p>
          <a:p>
            <a:pPr>
              <a:lnSpc>
                <a:spcPts val="2263"/>
              </a:lnSpc>
              <a:spcBef>
                <a:spcPct val="70000"/>
              </a:spcBef>
            </a:pPr>
            <a:endParaRPr lang="en-US" altLang="en-US" dirty="0">
              <a:latin typeface="Helvetica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9F911C3-51D9-344F-9362-31186A51E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Architectures</a:t>
            </a:r>
          </a:p>
        </p:txBody>
      </p:sp>
    </p:spTree>
    <p:extLst>
      <p:ext uri="{BB962C8B-B14F-4D97-AF65-F5344CB8AC3E}">
        <p14:creationId xmlns:p14="http://schemas.microsoft.com/office/powerpoint/2010/main" val="19128539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ED777E56-D3F5-2A45-8684-AA7003CCAB74}"/>
              </a:ext>
            </a:extLst>
          </p:cNvPr>
          <p:cNvSpPr>
            <a:spLocks noGrp="1" noChangeArrowheads="1"/>
          </p:cNvSpPr>
          <p:nvPr>
            <p:ph type="ctrTitle" sz="quarter"/>
          </p:nvPr>
        </p:nvSpPr>
        <p:spPr>
          <a:xfrm>
            <a:off x="1092200" y="250825"/>
            <a:ext cx="7772400" cy="11430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An example: AWS: Amazon Web Services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C993D302-8F14-E341-811F-8982DBECD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200" y="1463675"/>
            <a:ext cx="6858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3">
            <a:extLst>
              <a:ext uri="{FF2B5EF4-FFF2-40B4-BE49-F238E27FC236}">
                <a16:creationId xmlns:a16="http://schemas.microsoft.com/office/drawing/2014/main" id="{3D5A1953-9BC2-C940-8D64-2E58DC2CA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53" y="105103"/>
            <a:ext cx="8646585" cy="6484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5" name="Picture 1">
            <a:extLst>
              <a:ext uri="{FF2B5EF4-FFF2-40B4-BE49-F238E27FC236}">
                <a16:creationId xmlns:a16="http://schemas.microsoft.com/office/drawing/2014/main" id="{9B901020-280E-F84A-B5AB-6CFB90B44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64" y="199697"/>
            <a:ext cx="8551916" cy="641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6" name="TextBox 1">
            <a:extLst>
              <a:ext uri="{FF2B5EF4-FFF2-40B4-BE49-F238E27FC236}">
                <a16:creationId xmlns:a16="http://schemas.microsoft.com/office/drawing/2014/main" id="{FB294667-4533-714F-A5DD-133B79EA9A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9425" y="1528763"/>
            <a:ext cx="25669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600"/>
              <a:t>(Elastic Compute Cloud)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BEFDAD-3ECE-E4D4-F53A-DAEBBAD3D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7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2054234-3759-0A32-6A70-4792C953DAF4}"/>
              </a:ext>
            </a:extLst>
          </p:cNvPr>
          <p:cNvSpPr/>
          <p:nvPr/>
        </p:nvSpPr>
        <p:spPr>
          <a:xfrm>
            <a:off x="8437418" y="6580909"/>
            <a:ext cx="540327" cy="277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255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68DC856-5CE6-1F40-9E30-2E5363B24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18208"/>
            <a:ext cx="8478982" cy="635923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E0E92E1-6027-70E0-AC96-F2252E047B3D}"/>
              </a:ext>
            </a:extLst>
          </p:cNvPr>
          <p:cNvSpPr/>
          <p:nvPr/>
        </p:nvSpPr>
        <p:spPr>
          <a:xfrm>
            <a:off x="8437418" y="6580909"/>
            <a:ext cx="540327" cy="277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2747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4E2129FA-D96B-2943-AC7F-312EDD189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8456"/>
            <a:ext cx="8437418" cy="632834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D3DDEFA-E7F2-7B80-FB85-0E968784537E}"/>
              </a:ext>
            </a:extLst>
          </p:cNvPr>
          <p:cNvSpPr/>
          <p:nvPr/>
        </p:nvSpPr>
        <p:spPr>
          <a:xfrm>
            <a:off x="8437418" y="6580909"/>
            <a:ext cx="540327" cy="277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550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307F4EE-D8E1-615F-3917-5135E2ECE647}"/>
              </a:ext>
            </a:extLst>
          </p:cNvPr>
          <p:cNvSpPr/>
          <p:nvPr/>
        </p:nvSpPr>
        <p:spPr>
          <a:xfrm>
            <a:off x="8437418" y="6580909"/>
            <a:ext cx="540327" cy="277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A657B04-6A56-6749-9A53-2FEA50F38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509" y="249822"/>
            <a:ext cx="8575963" cy="64310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01866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F64947-8C83-1741-85D9-53D33F0C52C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8854" y="1531938"/>
          <a:ext cx="8946291" cy="49309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C54556C9-4D46-534F-8038-A9BB806C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Architectures</a:t>
            </a:r>
          </a:p>
        </p:txBody>
      </p:sp>
    </p:spTree>
    <p:extLst>
      <p:ext uri="{BB962C8B-B14F-4D97-AF65-F5344CB8AC3E}">
        <p14:creationId xmlns:p14="http://schemas.microsoft.com/office/powerpoint/2010/main" val="3317963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4556C9-4D46-534F-8038-A9BB806C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Database Systems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6998CE-701A-2C4A-9038-C0DABF840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How the data are stored – </a:t>
            </a:r>
          </a:p>
          <a:p>
            <a:pPr marL="457200" indent="-457200">
              <a:buAutoNum type="arabicPeriod"/>
            </a:pPr>
            <a:endParaRPr lang="en-US" sz="2400" dirty="0"/>
          </a:p>
          <a:p>
            <a:pPr marL="457200" indent="-457200">
              <a:buAutoNum type="arabicPeriod"/>
            </a:pPr>
            <a:endParaRPr lang="en-US" sz="2400" dirty="0"/>
          </a:p>
          <a:p>
            <a:pPr marL="457200" indent="-457200">
              <a:buAutoNum type="arabicPeriod"/>
            </a:pPr>
            <a:endParaRPr lang="en-US" sz="2400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635ABEE-646F-5F4E-8F07-65884524107C}"/>
              </a:ext>
            </a:extLst>
          </p:cNvPr>
          <p:cNvGraphicFramePr/>
          <p:nvPr/>
        </p:nvGraphicFramePr>
        <p:xfrm>
          <a:off x="102866" y="1948070"/>
          <a:ext cx="8914415" cy="4514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81095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B11F4EEF-008B-9858-5C6E-E3ACDC4624DF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897A86-F504-2F48-C80A-D68ABF39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Concepts of Database management system </a:t>
            </a:r>
          </a:p>
        </p:txBody>
      </p:sp>
      <p:sp>
        <p:nvSpPr>
          <p:cNvPr id="13" name="Shape 127">
            <a:extLst>
              <a:ext uri="{FF2B5EF4-FFF2-40B4-BE49-F238E27FC236}">
                <a16:creationId xmlns:a16="http://schemas.microsoft.com/office/drawing/2014/main" id="{FA6E46A1-A9CB-C038-B7DB-D1BB015B5FE7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Main memory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 of architecture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EEB9042E-C798-28C6-D9F1-DA53CE8CEEBC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814347BC-3A38-634E-89A2-CEC3250A01CB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9F0E3167-867D-7ADF-FBAC-F52FFE0BA4C0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85BD1A78-55F1-CE86-3DDA-48EEDFF7974F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65BC1796-8623-F8F1-37D3-CCD4FCF6C1A5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10E4AD70-ED0F-53F8-3F74-71999AC11B42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D5670E6-CAE9-979D-A31F-C5E4E57CD9CE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hape 127">
            <a:extLst>
              <a:ext uri="{FF2B5EF4-FFF2-40B4-BE49-F238E27FC236}">
                <a16:creationId xmlns:a16="http://schemas.microsoft.com/office/drawing/2014/main" id="{5D711325-E59B-4538-2CFF-E09E4CF4AE2F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Types of DB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Indexing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Query optimisation</a:t>
            </a:r>
            <a:endParaRPr lang="en-AU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C87E3B4-7C97-6470-50FF-3A40521ED70E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8F8AA2D-483A-CA4B-4D5E-AE3FD1EA8317}"/>
              </a:ext>
            </a:extLst>
          </p:cNvPr>
          <p:cNvCxnSpPr>
            <a:cxnSpLocks/>
            <a:stCxn id="43" idx="3"/>
            <a:endCxn id="51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B153083E-9767-DE9F-D9CB-981BE3E68224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9768DC3F-92AC-38A6-F90D-FDB2EAA79DE0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063918BC-8BF4-E4FE-6580-698382034F9C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0A557F6-1664-D6B4-D3AE-36EFFB795A84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hape 135">
            <a:extLst>
              <a:ext uri="{FF2B5EF4-FFF2-40B4-BE49-F238E27FC236}">
                <a16:creationId xmlns:a16="http://schemas.microsoft.com/office/drawing/2014/main" id="{301CA926-F096-C11A-BD5F-68B0236F824A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D21000CE-616B-90EE-9F17-FB8A88196127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3DCA5D58-238C-EB57-EAE7-8D0C973B7B68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1E25E392-3B7E-8140-E9EF-6E2F3D863BC3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C62411-CD7E-21A2-FB43-DC2015DB2973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00E1DE6-6019-5423-A8A0-39DFF6C1E928}"/>
              </a:ext>
            </a:extLst>
          </p:cNvPr>
          <p:cNvSpPr/>
          <p:nvPr/>
        </p:nvSpPr>
        <p:spPr>
          <a:xfrm>
            <a:off x="8437418" y="6580909"/>
            <a:ext cx="540327" cy="277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967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">
            <a:extLst>
              <a:ext uri="{FF2B5EF4-FFF2-40B4-BE49-F238E27FC236}">
                <a16:creationId xmlns:a16="http://schemas.microsoft.com/office/drawing/2014/main" id="{465486E4-A18A-7141-A675-B1ED191C84E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90330" y="1057922"/>
            <a:ext cx="7772400" cy="5595937"/>
          </a:xfrm>
        </p:spPr>
        <p:txBody>
          <a:bodyPr/>
          <a:lstStyle/>
          <a:p>
            <a:pPr marL="0" lvl="1" indent="0" algn="thaiDist">
              <a:spcBef>
                <a:spcPts val="1488"/>
              </a:spcBef>
              <a:buNone/>
            </a:pPr>
            <a:endParaRPr lang="en-AU" altLang="en-US" sz="2400" dirty="0">
              <a:ea typeface="ＭＳ Ｐゴシック" panose="020B0600070205080204" pitchFamily="34" charset="-128"/>
            </a:endParaRPr>
          </a:p>
          <a:p>
            <a:pPr lvl="1" algn="thaiDist">
              <a:spcBef>
                <a:spcPts val="1088"/>
              </a:spcBef>
            </a:pPr>
            <a:endParaRPr lang="en-AU" altLang="en-US" sz="2400" b="0" dirty="0">
              <a:ea typeface="ＭＳ Ｐゴシック" panose="020B0600070205080204" pitchFamily="34" charset="-128"/>
            </a:endParaRPr>
          </a:p>
          <a:p>
            <a:pPr lvl="1" algn="thaiDist">
              <a:spcBef>
                <a:spcPts val="1088"/>
              </a:spcBef>
            </a:pPr>
            <a:endParaRPr lang="en-AU" altLang="en-US" sz="2400" dirty="0">
              <a:ea typeface="ＭＳ Ｐゴシック" panose="020B0600070205080204" pitchFamily="34" charset="-128"/>
            </a:endParaRPr>
          </a:p>
          <a:p>
            <a:pPr lvl="1" algn="thaiDist">
              <a:spcBef>
                <a:spcPts val="1088"/>
              </a:spcBef>
            </a:pPr>
            <a:endParaRPr lang="en-AU" altLang="en-US" sz="2400" dirty="0">
              <a:ea typeface="ＭＳ Ｐゴシック" panose="020B0600070205080204" pitchFamily="34" charset="-128"/>
            </a:endParaRPr>
          </a:p>
          <a:p>
            <a:pPr lvl="1" algn="thaiDist"/>
            <a:r>
              <a:rPr lang="en-AU" altLang="en-US" sz="2400" dirty="0">
                <a:ea typeface="ＭＳ Ｐゴシック" panose="020B0600070205080204" pitchFamily="34" charset="-128"/>
              </a:rPr>
              <a:t>Can be f</a:t>
            </a:r>
            <a:r>
              <a:rPr lang="en-AU" altLang="en-US" sz="2400" b="0" dirty="0">
                <a:ea typeface="ＭＳ Ｐゴシック" panose="020B0600070205080204" pitchFamily="34" charset="-128"/>
              </a:rPr>
              <a:t>ast for very simple applications </a:t>
            </a:r>
          </a:p>
          <a:p>
            <a:pPr lvl="1" algn="thaiDist"/>
            <a:r>
              <a:rPr lang="en-AU" altLang="en-US" sz="2400" b="0" dirty="0">
                <a:ea typeface="ＭＳ Ｐゴシック" panose="020B0600070205080204" pitchFamily="34" charset="-128"/>
              </a:rPr>
              <a:t>Slow/unapplicable for complex applications</a:t>
            </a:r>
          </a:p>
          <a:p>
            <a:pPr lvl="1" algn="thaiDist"/>
            <a:r>
              <a:rPr lang="en-AU" altLang="en-US" sz="2400" b="0" dirty="0">
                <a:ea typeface="ＭＳ Ｐゴシック" panose="020B0600070205080204" pitchFamily="34" charset="-128"/>
              </a:rPr>
              <a:t>Very hard to maintain (</a:t>
            </a:r>
            <a:r>
              <a:rPr lang="en-AU" altLang="en-US" sz="2400" b="1" i="1" dirty="0">
                <a:ea typeface="ＭＳ Ｐゴシック" panose="020B0600070205080204" pitchFamily="34" charset="-128"/>
              </a:rPr>
              <a:t>concurrency</a:t>
            </a:r>
            <a:r>
              <a:rPr lang="en-AU" altLang="en-US" sz="2400" b="0" dirty="0">
                <a:ea typeface="ＭＳ Ｐゴシック" panose="020B0600070205080204" pitchFamily="34" charset="-128"/>
              </a:rPr>
              <a:t> problems)</a:t>
            </a:r>
          </a:p>
          <a:p>
            <a:pPr lvl="1" algn="thaiDist"/>
            <a:r>
              <a:rPr lang="en-AU" altLang="en-US" sz="2400" dirty="0">
                <a:ea typeface="ＭＳ Ｐゴシック" panose="020B0600070205080204" pitchFamily="34" charset="-128"/>
              </a:rPr>
              <a:t>Application dependent optimisation - many </a:t>
            </a:r>
            <a:r>
              <a:rPr lang="en-AU" altLang="en-US" sz="2400" b="0" dirty="0">
                <a:ea typeface="ＭＳ Ｐゴシック" panose="020B0600070205080204" pitchFamily="34" charset="-128"/>
              </a:rPr>
              <a:t>of the required features (that exist in relational databases) need to be incorporated </a:t>
            </a:r>
            <a:r>
              <a:rPr lang="en-AU" altLang="en-US" sz="2400" dirty="0">
                <a:ea typeface="ＭＳ Ｐゴシック" panose="020B0600070205080204" pitchFamily="34" charset="-128"/>
              </a:rPr>
              <a:t>manually. </a:t>
            </a:r>
            <a:r>
              <a:rPr lang="en-AU" altLang="en-US" sz="2400" b="0" dirty="0">
                <a:ea typeface="ＭＳ Ｐゴシック" panose="020B0600070205080204" pitchFamily="34" charset="-128"/>
              </a:rPr>
              <a:t>Unnecessary code development and potential increase in unreliability</a:t>
            </a:r>
          </a:p>
          <a:p>
            <a:pPr>
              <a:lnSpc>
                <a:spcPct val="70000"/>
              </a:lnSpc>
              <a:buFontTx/>
              <a:buNone/>
            </a:pPr>
            <a:endParaRPr lang="en-AU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CC8953-3C20-F244-BBBB-BD1EF1E1D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Simple file</a:t>
            </a:r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FA76504-5CA8-1F4A-3BAA-ECA0E53DAB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630" y="1640482"/>
            <a:ext cx="1866900" cy="121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>
            <a:extLst>
              <a:ext uri="{FF2B5EF4-FFF2-40B4-BE49-F238E27FC236}">
                <a16:creationId xmlns:a16="http://schemas.microsoft.com/office/drawing/2014/main" id="{F6EA6D21-2D3A-7A4D-8D1B-D5D0BB6685A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44904" y="1520227"/>
            <a:ext cx="8851900" cy="5929311"/>
          </a:xfrm>
        </p:spPr>
        <p:txBody>
          <a:bodyPr/>
          <a:lstStyle/>
          <a:p>
            <a:pPr lvl="1">
              <a:spcBef>
                <a:spcPts val="1000"/>
              </a:spcBef>
            </a:pPr>
            <a:endParaRPr lang="en-AU" altLang="en-US" sz="2400" b="0" dirty="0">
              <a:ea typeface="ＭＳ Ｐゴシック" panose="020B0600070205080204" pitchFamily="34" charset="-128"/>
            </a:endParaRPr>
          </a:p>
          <a:p>
            <a:pPr lvl="1">
              <a:spcBef>
                <a:spcPts val="1000"/>
              </a:spcBef>
            </a:pPr>
            <a:endParaRPr lang="en-AU" altLang="en-US" sz="2400" dirty="0">
              <a:ea typeface="ＭＳ Ｐゴシック" panose="020B0600070205080204" pitchFamily="34" charset="-128"/>
            </a:endParaRPr>
          </a:p>
          <a:p>
            <a:pPr lvl="1">
              <a:spcBef>
                <a:spcPts val="1000"/>
              </a:spcBef>
            </a:pPr>
            <a:endParaRPr lang="en-AU" altLang="en-US" sz="2400" b="0" dirty="0">
              <a:ea typeface="ＭＳ Ｐゴシック" panose="020B0600070205080204" pitchFamily="34" charset="-128"/>
            </a:endParaRPr>
          </a:p>
          <a:p>
            <a:pPr marL="0" lvl="1" indent="0">
              <a:spcBef>
                <a:spcPts val="1000"/>
              </a:spcBef>
              <a:buNone/>
            </a:pPr>
            <a:endParaRPr lang="en-AU" altLang="en-US" sz="2400" dirty="0">
              <a:ea typeface="ＭＳ Ｐゴシック" panose="020B0600070205080204" pitchFamily="34" charset="-128"/>
            </a:endParaRPr>
          </a:p>
          <a:p>
            <a:pPr marL="0" lvl="1" indent="0">
              <a:spcBef>
                <a:spcPts val="1000"/>
              </a:spcBef>
              <a:buNone/>
            </a:pPr>
            <a:endParaRPr lang="en-AU" altLang="en-US" sz="2400" b="0" dirty="0">
              <a:ea typeface="ＭＳ Ｐゴシック" panose="020B0600070205080204" pitchFamily="34" charset="-128"/>
            </a:endParaRPr>
          </a:p>
          <a:p>
            <a:pPr lvl="1">
              <a:spcBef>
                <a:spcPts val="400"/>
              </a:spcBef>
            </a:pPr>
            <a:r>
              <a:rPr lang="en-AU" altLang="en-US" sz="2400" b="0" dirty="0">
                <a:ea typeface="ＭＳ Ｐゴシック" panose="020B0600070205080204" pitchFamily="34" charset="-128"/>
              </a:rPr>
              <a:t>Most </a:t>
            </a:r>
            <a:r>
              <a:rPr lang="en-AU" altLang="en-US" sz="2400" dirty="0">
                <a:ea typeface="ＭＳ Ｐゴシック" panose="020B0600070205080204" pitchFamily="34" charset="-128"/>
              </a:rPr>
              <a:t>commonly used, well suited to many applications</a:t>
            </a:r>
          </a:p>
          <a:p>
            <a:pPr lvl="2">
              <a:spcBef>
                <a:spcPts val="400"/>
              </a:spcBef>
            </a:pPr>
            <a:r>
              <a:rPr lang="en-AU" altLang="en-US" sz="2400" b="0" dirty="0">
                <a:ea typeface="ＭＳ Ｐゴシック" panose="020B0600070205080204" pitchFamily="34" charset="-128"/>
              </a:rPr>
              <a:t>Very </a:t>
            </a:r>
            <a:r>
              <a:rPr lang="en-AU" altLang="en-US" sz="2400" b="0" i="1" dirty="0">
                <a:ea typeface="ＭＳ Ｐゴシック" panose="020B0600070205080204" pitchFamily="34" charset="-128"/>
              </a:rPr>
              <a:t>reliable</a:t>
            </a:r>
            <a:r>
              <a:rPr lang="en-AU" altLang="en-US" sz="2400" b="0" dirty="0">
                <a:ea typeface="ＭＳ Ｐゴシック" panose="020B0600070205080204" pitchFamily="34" charset="-128"/>
              </a:rPr>
              <a:t> (consistency of data – we will learn more later)</a:t>
            </a:r>
          </a:p>
          <a:p>
            <a:pPr lvl="2">
              <a:spcBef>
                <a:spcPts val="400"/>
              </a:spcBef>
            </a:pPr>
            <a:r>
              <a:rPr lang="en-AU" altLang="en-US" sz="2400" b="0" dirty="0">
                <a:ea typeface="ＭＳ Ｐゴシック" panose="020B0600070205080204" pitchFamily="34" charset="-128"/>
              </a:rPr>
              <a:t>Application independent optimisation, very fast </a:t>
            </a:r>
            <a:r>
              <a:rPr lang="en-AU" altLang="en-US" sz="2400" dirty="0">
                <a:ea typeface="ＭＳ Ｐゴシック" panose="020B0600070205080204" pitchFamily="34" charset="-128"/>
              </a:rPr>
              <a:t>in most cases</a:t>
            </a:r>
            <a:endParaRPr lang="en-AU" altLang="en-US" sz="2400" b="0" dirty="0">
              <a:ea typeface="ＭＳ Ｐゴシック" panose="020B0600070205080204" pitchFamily="34" charset="-128"/>
            </a:endParaRPr>
          </a:p>
          <a:p>
            <a:pPr lvl="1">
              <a:spcBef>
                <a:spcPts val="400"/>
              </a:spcBef>
            </a:pPr>
            <a:r>
              <a:rPr lang="en-AU" altLang="en-US" sz="2400" dirty="0">
                <a:ea typeface="ＭＳ Ｐゴシック" panose="020B0600070205080204" pitchFamily="34" charset="-128"/>
              </a:rPr>
              <a:t>Can be slow for some simple applications</a:t>
            </a:r>
          </a:p>
          <a:p>
            <a:pPr lvl="1">
              <a:spcBef>
                <a:spcPts val="1000"/>
              </a:spcBef>
            </a:pPr>
            <a:endParaRPr lang="en-AU" altLang="en-US" sz="2400" b="0" dirty="0">
              <a:ea typeface="ＭＳ Ｐゴシック" panose="020B0600070205080204" pitchFamily="34" charset="-128"/>
            </a:endParaRPr>
          </a:p>
          <a:p>
            <a:pPr>
              <a:lnSpc>
                <a:spcPct val="70000"/>
              </a:lnSpc>
              <a:buFontTx/>
              <a:buNone/>
            </a:pPr>
            <a:endParaRPr lang="en-AU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A89AF7-DA07-854C-B5E7-A1763FF88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1" y="211298"/>
            <a:ext cx="7194567" cy="887360"/>
          </a:xfrm>
        </p:spPr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Relational DB systems</a:t>
            </a:r>
            <a:endParaRPr lang="en-US" dirty="0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30F1F32D-710F-2E49-A1BF-EBD9560C3E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417" y="1047750"/>
            <a:ext cx="4527315" cy="2381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ECE971-20B6-9744-9F94-FC9946A2A36D}"/>
              </a:ext>
            </a:extLst>
          </p:cNvPr>
          <p:cNvSpPr txBox="1"/>
          <p:nvPr/>
        </p:nvSpPr>
        <p:spPr>
          <a:xfrm>
            <a:off x="2324100" y="3429000"/>
            <a:ext cx="30321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Source: http://</a:t>
            </a:r>
            <a:r>
              <a:rPr lang="en-US" sz="1400" dirty="0" err="1"/>
              <a:t>www.databasedev.co.uk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3">
            <a:extLst>
              <a:ext uri="{FF2B5EF4-FFF2-40B4-BE49-F238E27FC236}">
                <a16:creationId xmlns:a16="http://schemas.microsoft.com/office/drawing/2014/main" id="{725C4002-5393-DD4C-A609-0605499720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6956" y="4161484"/>
            <a:ext cx="8757044" cy="5199062"/>
          </a:xfrm>
        </p:spPr>
        <p:txBody>
          <a:bodyPr/>
          <a:lstStyle/>
          <a:p>
            <a:pPr lvl="1">
              <a:spcBef>
                <a:spcPts val="600"/>
              </a:spcBef>
            </a:pPr>
            <a:r>
              <a:rPr lang="en-AU" altLang="en-US" sz="2400" b="0" dirty="0">
                <a:ea typeface="ＭＳ Ｐゴシック" panose="020B0600070205080204" pitchFamily="34" charset="-128"/>
              </a:rPr>
              <a:t>Stores as </a:t>
            </a:r>
            <a:r>
              <a:rPr lang="en-AU" altLang="en-US" sz="2400" dirty="0">
                <a:ea typeface="ＭＳ Ｐゴシック" panose="020B0600070205080204" pitchFamily="34" charset="-128"/>
              </a:rPr>
              <a:t>objects (data and methods) directly, not tables</a:t>
            </a:r>
          </a:p>
          <a:p>
            <a:pPr lvl="1">
              <a:spcBef>
                <a:spcPts val="600"/>
              </a:spcBef>
            </a:pPr>
            <a:r>
              <a:rPr lang="en-AU" altLang="en-US" sz="2400" b="0" dirty="0">
                <a:ea typeface="ＭＳ Ｐゴシック" panose="020B0600070205080204" pitchFamily="34" charset="-128"/>
              </a:rPr>
              <a:t>Easier for applications running on OOPs</a:t>
            </a:r>
            <a:endParaRPr lang="en-AU" altLang="en-US" sz="2400" dirty="0">
              <a:ea typeface="ＭＳ Ｐゴシック" panose="020B0600070205080204" pitchFamily="34" charset="-128"/>
            </a:endParaRPr>
          </a:p>
          <a:p>
            <a:pPr lvl="1">
              <a:spcBef>
                <a:spcPts val="600"/>
              </a:spcBef>
            </a:pPr>
            <a:r>
              <a:rPr lang="en-AU" altLang="en-US" sz="2400" dirty="0">
                <a:ea typeface="ＭＳ Ｐゴシック" panose="020B0600070205080204" pitchFamily="34" charset="-128"/>
              </a:rPr>
              <a:t>Limited applications. </a:t>
            </a:r>
            <a:r>
              <a:rPr lang="en-AU" altLang="en-US" sz="2400" b="0" dirty="0">
                <a:ea typeface="ＭＳ Ｐゴシック" panose="020B0600070205080204" pitchFamily="34" charset="-128"/>
              </a:rPr>
              <a:t>Many commercial systems started did not survive the force of RDB technology. </a:t>
            </a:r>
            <a:endParaRPr lang="en-AU" altLang="en-US" sz="2400" dirty="0">
              <a:ea typeface="ＭＳ Ｐゴシック" panose="020B0600070205080204" pitchFamily="34" charset="-128"/>
            </a:endParaRPr>
          </a:p>
          <a:p>
            <a:pPr lvl="1">
              <a:spcBef>
                <a:spcPts val="600"/>
              </a:spcBef>
            </a:pPr>
            <a:endParaRPr lang="en-AU" altLang="en-US" sz="2400" b="0" dirty="0">
              <a:ea typeface="ＭＳ Ｐゴシック" panose="020B0600070205080204" pitchFamily="34" charset="-128"/>
            </a:endParaRPr>
          </a:p>
          <a:p>
            <a:pPr lvl="1">
              <a:spcBef>
                <a:spcPts val="600"/>
              </a:spcBef>
            </a:pPr>
            <a:endParaRPr lang="en-AU" altLang="en-US" sz="2400" b="0" dirty="0">
              <a:ea typeface="ＭＳ Ｐゴシック" panose="020B060007020508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FA8B45-FDD1-2A4D-94A5-CB0DA3B5C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Object Oriented (OO) DB Systems</a:t>
            </a:r>
            <a:endParaRPr lang="en-US" dirty="0"/>
          </a:p>
        </p:txBody>
      </p:sp>
      <p:pic>
        <p:nvPicPr>
          <p:cNvPr id="4" name="Picture 3" descr="A diagram of a medical procedure&#10;&#10;Description automatically generated">
            <a:extLst>
              <a:ext uri="{FF2B5EF4-FFF2-40B4-BE49-F238E27FC236}">
                <a16:creationId xmlns:a16="http://schemas.microsoft.com/office/drawing/2014/main" id="{B90C5058-3DF6-B132-DDF3-8E8D42847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579" y="1445585"/>
            <a:ext cx="4519668" cy="23945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8981F3-71E9-E460-400D-FD95623B072D}"/>
              </a:ext>
            </a:extLst>
          </p:cNvPr>
          <p:cNvSpPr txBox="1"/>
          <p:nvPr/>
        </p:nvSpPr>
        <p:spPr>
          <a:xfrm>
            <a:off x="2633948" y="3840111"/>
            <a:ext cx="4152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altLang="en-US" sz="1000" dirty="0" err="1">
                <a:ea typeface="ＭＳ Ｐゴシック" panose="020B0600070205080204" pitchFamily="34" charset="-128"/>
              </a:rPr>
              <a:t>Source:https</a:t>
            </a:r>
            <a:r>
              <a:rPr lang="en-AU" altLang="en-US" sz="1000" dirty="0">
                <a:ea typeface="ＭＳ Ｐゴシック" panose="020B0600070205080204" pitchFamily="34" charset="-128"/>
              </a:rPr>
              <a:t>://</a:t>
            </a:r>
            <a:r>
              <a:rPr lang="en-AU" altLang="en-US" sz="1000" dirty="0" err="1">
                <a:ea typeface="ＭＳ Ｐゴシック" panose="020B0600070205080204" pitchFamily="34" charset="-128"/>
              </a:rPr>
              <a:t>www.geeksforgeeks.org</a:t>
            </a:r>
            <a:r>
              <a:rPr lang="en-AU" altLang="en-US" sz="1000" dirty="0">
                <a:ea typeface="ＭＳ Ｐゴシック" panose="020B0600070205080204" pitchFamily="34" charset="-128"/>
              </a:rPr>
              <a:t>/basic-object-oriented-data-model/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3">
            <a:extLst>
              <a:ext uri="{FF2B5EF4-FFF2-40B4-BE49-F238E27FC236}">
                <a16:creationId xmlns:a16="http://schemas.microsoft.com/office/drawing/2014/main" id="{EBC8703C-95F7-C540-A892-BD14F0F6F4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22706" y="1426238"/>
            <a:ext cx="8443146" cy="5659437"/>
          </a:xfrm>
        </p:spPr>
        <p:txBody>
          <a:bodyPr/>
          <a:lstStyle/>
          <a:p>
            <a:pPr>
              <a:buFont typeface="Arial" charset="0"/>
              <a:buChar char="•"/>
              <a:defRPr/>
            </a:pPr>
            <a:r>
              <a:rPr lang="en-AU" altLang="x-none" sz="2400" dirty="0">
                <a:ea typeface="ＭＳ Ｐゴシック" charset="-128"/>
                <a:cs typeface="Calibri" panose="020F0502020204030204" pitchFamily="34" charset="0"/>
              </a:rPr>
              <a:t> Flexible/ no fixed schema (unlike RDB)</a:t>
            </a:r>
          </a:p>
          <a:p>
            <a:pPr>
              <a:buFont typeface="Arial" charset="0"/>
              <a:buChar char="•"/>
              <a:defRPr/>
            </a:pPr>
            <a:r>
              <a:rPr lang="en-AU" altLang="x-none" sz="2400" dirty="0">
                <a:ea typeface="ＭＳ Ｐゴシック" charset="-128"/>
                <a:cs typeface="Calibri" panose="020F0502020204030204" pitchFamily="34" charset="0"/>
              </a:rPr>
              <a:t> Provides a mechanism for storage and retrieval of data modelled in means other than the tabular relations</a:t>
            </a:r>
          </a:p>
          <a:p>
            <a:pPr>
              <a:buFont typeface="Arial" charset="0"/>
              <a:buChar char="•"/>
              <a:defRPr/>
            </a:pPr>
            <a:r>
              <a:rPr lang="en-AU" altLang="x-none" sz="2400" dirty="0">
                <a:ea typeface="ＭＳ Ｐゴシック" charset="-128"/>
                <a:cs typeface="Calibri" panose="020F0502020204030204" pitchFamily="34" charset="0"/>
              </a:rPr>
              <a:t> Simple design, should linearly scale</a:t>
            </a:r>
          </a:p>
          <a:p>
            <a:pPr>
              <a:defRPr/>
            </a:pPr>
            <a:endParaRPr lang="en-AU" altLang="x-none" sz="2400" dirty="0">
              <a:ea typeface="ＭＳ Ｐゴシック" charset="-128"/>
              <a:cs typeface="Calibri" panose="020F050202020403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6F737A-90AB-1F48-B26B-7CC578924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x-none" dirty="0">
                <a:latin typeface="Helvetica" charset="0"/>
                <a:ea typeface="ＭＳ Ｐゴシック" charset="-128"/>
              </a:rPr>
              <a:t>NoSQL (also called Not Only SQL)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D5905D9-0839-1B17-CB4D-8070BE3818C2}"/>
              </a:ext>
            </a:extLst>
          </p:cNvPr>
          <p:cNvSpPr txBox="1">
            <a:spLocks/>
          </p:cNvSpPr>
          <p:nvPr/>
        </p:nvSpPr>
        <p:spPr>
          <a:xfrm>
            <a:off x="425556" y="3463631"/>
            <a:ext cx="8690734" cy="3048000"/>
          </a:xfrm>
          <a:prstGeom prst="rect">
            <a:avLst/>
          </a:prstGeom>
          <a:ln>
            <a:noFill/>
          </a:ln>
        </p:spPr>
        <p:txBody>
          <a:bodyPr vert="horz" lIns="91440" tIns="45720" rIns="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sz="2400" dirty="0" err="1"/>
              <a:t>db.students.</a:t>
            </a:r>
            <a:r>
              <a:rPr lang="en-AU" sz="2400" dirty="0" err="1">
                <a:solidFill>
                  <a:srgbClr val="0000FF"/>
                </a:solidFill>
              </a:rPr>
              <a:t>insert</a:t>
            </a:r>
            <a:r>
              <a:rPr lang="en-AU" sz="2400" dirty="0"/>
              <a:t>( {name: "Jack", born: 1992} )// add a doc</a:t>
            </a:r>
          </a:p>
          <a:p>
            <a:pPr algn="l"/>
            <a:r>
              <a:rPr lang="en-AU" sz="2400" dirty="0" err="1"/>
              <a:t>db.students.insert</a:t>
            </a:r>
            <a:r>
              <a:rPr lang="en-AU" sz="2400" dirty="0"/>
              <a:t>( {name: "Jill", born: 1990} )// add a doc</a:t>
            </a:r>
          </a:p>
          <a:p>
            <a:pPr algn="l"/>
            <a:r>
              <a:rPr lang="en-AU" sz="2400" dirty="0" err="1"/>
              <a:t>db.students.find</a:t>
            </a:r>
            <a:r>
              <a:rPr lang="en-AU" sz="2400" dirty="0"/>
              <a:t>( {name: "Jill"} )// list all docs where name field = 'Jill'</a:t>
            </a:r>
          </a:p>
          <a:p>
            <a:pPr algn="l"/>
            <a:r>
              <a:rPr lang="en-AU" sz="2400" dirty="0" err="1"/>
              <a:t>db.students.</a:t>
            </a:r>
            <a:r>
              <a:rPr lang="en-AU" sz="2400" dirty="0" err="1">
                <a:solidFill>
                  <a:srgbClr val="0000FF"/>
                </a:solidFill>
              </a:rPr>
              <a:t>update</a:t>
            </a:r>
            <a:r>
              <a:rPr lang="en-AU" sz="2400" dirty="0"/>
              <a:t>( {name: "Jack"}, {$set: {born: 1990}} )</a:t>
            </a:r>
          </a:p>
          <a:p>
            <a:pPr algn="l"/>
            <a:r>
              <a:rPr lang="en-AU" sz="2400" dirty="0" err="1"/>
              <a:t>db.students.</a:t>
            </a:r>
            <a:r>
              <a:rPr lang="en-AU" sz="2400" dirty="0" err="1">
                <a:solidFill>
                  <a:srgbClr val="0000FF"/>
                </a:solidFill>
              </a:rPr>
              <a:t>remove</a:t>
            </a:r>
            <a:r>
              <a:rPr lang="en-AU" sz="2400" dirty="0"/>
              <a:t>( {born: 1990} ) // delete docs where year = 1990</a:t>
            </a:r>
          </a:p>
          <a:p>
            <a:pPr algn="l"/>
            <a:endParaRPr lang="en-AU" sz="2400" dirty="0"/>
          </a:p>
          <a:p>
            <a:pPr algn="l"/>
            <a:r>
              <a:rPr lang="en-AU" sz="2400" dirty="0" err="1">
                <a:solidFill>
                  <a:srgbClr val="FF0000"/>
                </a:solidFill>
              </a:rPr>
              <a:t>db.students.insert</a:t>
            </a:r>
            <a:r>
              <a:rPr lang="en-AU" sz="2400" dirty="0">
                <a:solidFill>
                  <a:srgbClr val="FF0000"/>
                </a:solidFill>
              </a:rPr>
              <a:t>( {name: “John", profession: “engineer”} )</a:t>
            </a:r>
          </a:p>
          <a:p>
            <a:pPr algn="l"/>
            <a:r>
              <a:rPr lang="en-AU" sz="2400" dirty="0">
                <a:solidFill>
                  <a:srgbClr val="FF0000"/>
                </a:solidFill>
              </a:rPr>
              <a:t>// add a new student – different schema but still works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3">
            <a:extLst>
              <a:ext uri="{FF2B5EF4-FFF2-40B4-BE49-F238E27FC236}">
                <a16:creationId xmlns:a16="http://schemas.microsoft.com/office/drawing/2014/main" id="{EBC8703C-95F7-C540-A892-BD14F0F6F4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22706" y="1675620"/>
            <a:ext cx="8443146" cy="5659437"/>
          </a:xfrm>
        </p:spPr>
        <p:txBody>
          <a:bodyPr/>
          <a:lstStyle/>
          <a:p>
            <a:pPr>
              <a:defRPr/>
            </a:pPr>
            <a:endParaRPr lang="en-AU" altLang="x-none" sz="2400" dirty="0">
              <a:ea typeface="ＭＳ Ｐゴシック" charset="-128"/>
              <a:cs typeface="Calibri" panose="020F0502020204030204" pitchFamily="34" charset="0"/>
            </a:endParaRPr>
          </a:p>
          <a:p>
            <a:pPr>
              <a:buFont typeface="Arial" charset="0"/>
              <a:buChar char="•"/>
              <a:defRPr/>
            </a:pPr>
            <a:r>
              <a:rPr lang="en-AU" altLang="x-none" sz="2400" dirty="0">
                <a:ea typeface="ＭＳ Ｐゴシック" charset="-128"/>
                <a:cs typeface="Calibri" panose="020F0502020204030204" pitchFamily="34" charset="0"/>
              </a:rPr>
              <a:t> NoSQL has </a:t>
            </a:r>
            <a:r>
              <a:rPr lang="en-AU" altLang="x-none" sz="2400" b="1" i="1" dirty="0">
                <a:ea typeface="ＭＳ Ｐゴシック" charset="-128"/>
                <a:cs typeface="Calibri" panose="020F0502020204030204" pitchFamily="34" charset="0"/>
              </a:rPr>
              <a:t>compromise consistency</a:t>
            </a:r>
            <a:r>
              <a:rPr lang="en-AU" altLang="x-none" sz="2400" dirty="0">
                <a:ea typeface="ＭＳ Ｐゴシック" charset="-128"/>
                <a:cs typeface="Calibri" panose="020F0502020204030204" pitchFamily="34" charset="0"/>
              </a:rPr>
              <a:t> and allows replications - We will discuss this more later.</a:t>
            </a:r>
          </a:p>
          <a:p>
            <a:pPr>
              <a:buFont typeface="Arial" charset="0"/>
              <a:buChar char="•"/>
              <a:defRPr/>
            </a:pPr>
            <a:r>
              <a:rPr lang="en-AU" altLang="x-none" sz="2400" dirty="0">
                <a:ea typeface="ＭＳ Ｐゴシック" charset="-128"/>
                <a:cs typeface="Calibri" panose="020F0502020204030204" pitchFamily="34" charset="0"/>
              </a:rPr>
              <a:t> Most NoSQL databases offer "</a:t>
            </a:r>
            <a:r>
              <a:rPr lang="en-AU" altLang="x-none" sz="2400" b="1" i="1" dirty="0">
                <a:ea typeface="ＭＳ Ｐゴシック" charset="-128"/>
                <a:cs typeface="Calibri" panose="020F0502020204030204" pitchFamily="34" charset="0"/>
              </a:rPr>
              <a:t>eventual consistency</a:t>
            </a:r>
            <a:r>
              <a:rPr lang="en-AU" altLang="x-none" sz="2400" dirty="0">
                <a:ea typeface="ＭＳ Ｐゴシック" charset="-128"/>
                <a:cs typeface="Calibri" panose="020F0502020204030204" pitchFamily="34" charset="0"/>
              </a:rPr>
              <a:t>”, which might result in reading data from an older version, a problem known as stale reads – we will learn more later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6F737A-90AB-1F48-B26B-7CC578924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x-none" dirty="0">
                <a:latin typeface="Helvetica" charset="0"/>
                <a:ea typeface="ＭＳ Ｐゴシック" charset="-128"/>
              </a:rPr>
              <a:t>NoSQL (also called Not Only SQL)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400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3A78E4-700D-A248-9C58-1145B1FBB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32" y="2252870"/>
            <a:ext cx="9140079" cy="292873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78ED1EC-1F42-9341-BD2D-8310E5BDE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NoSQL databases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C83D94-68F7-9044-A315-D5A6FCC3889B}"/>
              </a:ext>
            </a:extLst>
          </p:cNvPr>
          <p:cNvSpPr txBox="1"/>
          <p:nvPr/>
        </p:nvSpPr>
        <p:spPr>
          <a:xfrm>
            <a:off x="4359965" y="5181600"/>
            <a:ext cx="3849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 source: https://</a:t>
            </a:r>
            <a:r>
              <a:rPr lang="en-US" sz="1400" dirty="0" err="1"/>
              <a:t>jameskle.com</a:t>
            </a:r>
            <a:r>
              <a:rPr lang="en-US" sz="1400" dirty="0"/>
              <a:t>/writes/no-</a:t>
            </a:r>
            <a:r>
              <a:rPr lang="en-US" sz="1400" dirty="0" err="1"/>
              <a:t>sql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99427341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46240DC9-CC04-46E8-AB02-02D36050010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1715675-C765-43F6-B16D-7036F6618158}"/>
    </a:ext>
  </a:extLst>
</a:theme>
</file>

<file path=ppt/theme/theme4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B3D5D72-B3B0-4A06-B75C-2C108C82FEA1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UoM-PowerPoint-template-4x3</Template>
  <TotalTime>220384</TotalTime>
  <Words>1605</Words>
  <Application>Microsoft Macintosh PowerPoint</Application>
  <PresentationFormat>On-screen Show (4:3)</PresentationFormat>
  <Paragraphs>260</Paragraphs>
  <Slides>30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30</vt:i4>
      </vt:variant>
    </vt:vector>
  </HeadingPairs>
  <TitlesOfParts>
    <vt:vector size="42" baseType="lpstr">
      <vt:lpstr>ＭＳ Ｐゴシック</vt:lpstr>
      <vt:lpstr>Arial</vt:lpstr>
      <vt:lpstr>Calibri</vt:lpstr>
      <vt:lpstr>Calibri Light</vt:lpstr>
      <vt:lpstr>Georgia</vt:lpstr>
      <vt:lpstr>Helvetica</vt:lpstr>
      <vt:lpstr>Lato Extended</vt:lpstr>
      <vt:lpstr>Times New Roman</vt:lpstr>
      <vt:lpstr>University of Melbourne</vt:lpstr>
      <vt:lpstr>Custom Design</vt:lpstr>
      <vt:lpstr>University of Melbourne Patterns</vt:lpstr>
      <vt:lpstr>University of Melbourne-Layout B</vt:lpstr>
      <vt:lpstr>PowerPoint Presentation</vt:lpstr>
      <vt:lpstr>Core Concepts of Database management system </vt:lpstr>
      <vt:lpstr>Types of Database Systems</vt:lpstr>
      <vt:lpstr>Simple file</vt:lpstr>
      <vt:lpstr>Relational DB systems</vt:lpstr>
      <vt:lpstr>Object Oriented (OO) DB Systems</vt:lpstr>
      <vt:lpstr>NoSQL (also called Not Only SQL)</vt:lpstr>
      <vt:lpstr>NoSQL (also called Not Only SQL)</vt:lpstr>
      <vt:lpstr>Types of NoSQL databases</vt:lpstr>
      <vt:lpstr>Key-value pair database systems</vt:lpstr>
      <vt:lpstr>Some other DB systems –  Deductive database systems (DDBS) </vt:lpstr>
      <vt:lpstr>Types of Database Systems</vt:lpstr>
      <vt:lpstr>Database Architectures</vt:lpstr>
      <vt:lpstr>Database Architectures</vt:lpstr>
      <vt:lpstr>Database Architectures</vt:lpstr>
      <vt:lpstr>Database Architectures</vt:lpstr>
      <vt:lpstr>Database Architectures</vt:lpstr>
      <vt:lpstr>Database Architectures</vt:lpstr>
      <vt:lpstr>Database Architectures</vt:lpstr>
      <vt:lpstr>Database Architectures</vt:lpstr>
      <vt:lpstr>Database Architectures</vt:lpstr>
      <vt:lpstr>An example: AWS: Amazon Web Services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Database Architectures</vt:lpstr>
      <vt:lpstr>Core Concepts of Database management system </vt:lpstr>
    </vt:vector>
  </TitlesOfParts>
  <Company>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433-475:High Performance Database Systems Rao Kotagiri</dc:title>
  <dc:creator>Valued Gateway Customer</dc:creator>
  <cp:lastModifiedBy>Farhana Choudhury</cp:lastModifiedBy>
  <cp:revision>1277</cp:revision>
  <cp:lastPrinted>2003-05-05T02:08:41Z</cp:lastPrinted>
  <dcterms:created xsi:type="dcterms:W3CDTF">1999-03-11T07:40:44Z</dcterms:created>
  <dcterms:modified xsi:type="dcterms:W3CDTF">2024-07-11T07:03:02Z</dcterms:modified>
</cp:coreProperties>
</file>

<file path=docProps/thumbnail.jpeg>
</file>